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5" r:id="rId2"/>
    <p:sldId id="289" r:id="rId3"/>
    <p:sldId id="268" r:id="rId4"/>
    <p:sldId id="258" r:id="rId5"/>
    <p:sldId id="269" r:id="rId6"/>
    <p:sldId id="270" r:id="rId7"/>
    <p:sldId id="271" r:id="rId8"/>
    <p:sldId id="272" r:id="rId9"/>
    <p:sldId id="259" r:id="rId10"/>
    <p:sldId id="273" r:id="rId11"/>
    <p:sldId id="274" r:id="rId12"/>
    <p:sldId id="275" r:id="rId13"/>
    <p:sldId id="277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78" r:id="rId23"/>
    <p:sldId id="279" r:id="rId24"/>
    <p:sldId id="26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6DE18EF8-CDC7-455F-A72E-4625775D920C}">
          <p14:sldIdLst>
            <p14:sldId id="265"/>
            <p14:sldId id="289"/>
            <p14:sldId id="268"/>
            <p14:sldId id="258"/>
            <p14:sldId id="269"/>
            <p14:sldId id="270"/>
            <p14:sldId id="271"/>
            <p14:sldId id="272"/>
            <p14:sldId id="259"/>
            <p14:sldId id="273"/>
            <p14:sldId id="274"/>
            <p14:sldId id="275"/>
            <p14:sldId id="277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78"/>
            <p14:sldId id="279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69"/>
    <a:srgbClr val="FEC630"/>
    <a:srgbClr val="52CBBE"/>
    <a:srgbClr val="5D7373"/>
    <a:srgbClr val="92D050"/>
    <a:srgbClr val="00A0A8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21" autoAdjust="0"/>
    <p:restoredTop sz="94660"/>
  </p:normalViewPr>
  <p:slideViewPr>
    <p:cSldViewPr snapToGrid="0">
      <p:cViewPr varScale="1">
        <p:scale>
          <a:sx n="66" d="100"/>
          <a:sy n="66" d="100"/>
        </p:scale>
        <p:origin x="852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5086763"/>
      </p:ext>
    </p:extLst>
  </p:cSld>
  <p:clrMapOvr>
    <a:masterClrMapping/>
  </p:clrMapOvr>
  <p:transition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915374"/>
      </p:ext>
    </p:extLst>
  </p:cSld>
  <p:clrMapOvr>
    <a:masterClrMapping/>
  </p:clrMapOvr>
  <p:transition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21734"/>
      </p:ext>
    </p:extLst>
  </p:cSld>
  <p:clrMapOvr>
    <a:masterClrMapping/>
  </p:clrMapOvr>
  <p:transition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125674"/>
      </p:ext>
    </p:extLst>
  </p:cSld>
  <p:clrMapOvr>
    <a:masterClrMapping/>
  </p:clrMapOvr>
  <p:transition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016813"/>
      </p:ext>
    </p:extLst>
  </p:cSld>
  <p:clrMapOvr>
    <a:masterClrMapping/>
  </p:clrMapOvr>
  <p:transition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34971"/>
      </p:ext>
    </p:extLst>
  </p:cSld>
  <p:clrMapOvr>
    <a:masterClrMapping/>
  </p:clrMapOvr>
  <p:transition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32605"/>
      </p:ext>
    </p:extLst>
  </p:cSld>
  <p:clrMapOvr>
    <a:masterClrMapping/>
  </p:clrMapOvr>
  <p:transition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121240"/>
      </p:ext>
    </p:extLst>
  </p:cSld>
  <p:clrMapOvr>
    <a:masterClrMapping/>
  </p:clrMapOvr>
  <p:transition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19417"/>
      </p:ext>
    </p:extLst>
  </p:cSld>
  <p:clrMapOvr>
    <a:masterClrMapping/>
  </p:clrMapOvr>
  <p:transition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230691"/>
      </p:ext>
    </p:extLst>
  </p:cSld>
  <p:clrMapOvr>
    <a:masterClrMapping/>
  </p:clrMapOvr>
  <p:transition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983087"/>
      </p:ext>
    </p:extLst>
  </p:cSld>
  <p:clrMapOvr>
    <a:masterClrMapping/>
  </p:clrMapOvr>
  <p:transition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CE19B81-D1BB-4DF3-A8CC-0F35E61FCDB0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E2C3620-4DE2-48EF-AF31-0F5DD9BFD6D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630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wipe dir="d"/>
  </p:transition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OIP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52" y="1720970"/>
            <a:ext cx="5359880" cy="4572000"/>
          </a:xfrm>
          <a:prstGeom prst="rect">
            <a:avLst/>
          </a:prstGeom>
        </p:spPr>
      </p:pic>
      <p:pic>
        <p:nvPicPr>
          <p:cNvPr id="17" name="Picture 16" descr="DIY-Homemade-Dog-Food-1 (2)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645" y="1716657"/>
            <a:ext cx="4943512" cy="4572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138687" y="370936"/>
            <a:ext cx="102481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Algerian" pitchFamily="82" charset="0"/>
              </a:rPr>
              <a:t>Food Recipes</a:t>
            </a:r>
          </a:p>
        </p:txBody>
      </p:sp>
    </p:spTree>
    <p:extLst>
      <p:ext uri="{BB962C8B-B14F-4D97-AF65-F5344CB8AC3E}">
        <p14:creationId xmlns:p14="http://schemas.microsoft.com/office/powerpoint/2010/main" val="95133454"/>
      </p:ext>
    </p:extLst>
  </p:cSld>
  <p:clrMapOvr>
    <a:masterClrMapping/>
  </p:clrMapOvr>
  <p:transition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49520" y="924560"/>
            <a:ext cx="2194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USER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15440" y="2062480"/>
            <a:ext cx="913384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4170" indent="-344170">
              <a:buNone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User will be able to :</a:t>
            </a:r>
            <a:endParaRPr lang="en-US" sz="2800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>
              <a:lnSpc>
                <a:spcPct val="110000"/>
              </a:lnSpc>
            </a:pPr>
            <a:endParaRPr lang="en-US" sz="2000" dirty="0">
              <a:latin typeface="Times New Roman"/>
              <a:cs typeface="Arial"/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latin typeface="Times New Roman"/>
                <a:ea typeface="+mn-lt"/>
                <a:cs typeface="+mn-lt"/>
              </a:rPr>
              <a:t>Register to the application.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latin typeface="Times New Roman"/>
                <a:ea typeface="+mn-lt"/>
                <a:cs typeface="+mn-lt"/>
              </a:rPr>
              <a:t>Sign in to the application.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latin typeface="Times New Roman"/>
                <a:ea typeface="+mn-lt"/>
                <a:cs typeface="+mn-lt"/>
              </a:rPr>
              <a:t>Search for recipes based on the search keyword.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latin typeface="Times New Roman"/>
                <a:ea typeface="+mn-lt"/>
                <a:cs typeface="+mn-lt"/>
              </a:rPr>
              <a:t>Can see selected recipe details.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000" dirty="0">
                <a:latin typeface="Times New Roman"/>
                <a:ea typeface="+mn-lt"/>
                <a:cs typeface="+mn-lt"/>
              </a:rPr>
              <a:t>Can also like and comment on the item recipe.</a:t>
            </a:r>
            <a:endParaRPr lang="en-US" sz="2000" dirty="0">
              <a:latin typeface="Times New Roman"/>
              <a:cs typeface="Arial"/>
            </a:endParaRPr>
          </a:p>
          <a:p>
            <a:endParaRPr lang="en-US" dirty="0"/>
          </a:p>
        </p:txBody>
      </p:sp>
    </p:spTree>
  </p:cSld>
  <p:clrMapOvr>
    <a:masterClrMapping/>
  </p:clrMapOvr>
  <p:transition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67840" y="975360"/>
            <a:ext cx="873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USER FLOW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90160" y="1971041"/>
            <a:ext cx="2021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USER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7309A7E-040E-4F5D-B933-3AB5220F5A95}"/>
              </a:ext>
            </a:extLst>
          </p:cNvPr>
          <p:cNvCxnSpPr>
            <a:cxnSpLocks/>
          </p:cNvCxnSpPr>
          <p:nvPr/>
        </p:nvCxnSpPr>
        <p:spPr>
          <a:xfrm flipV="1">
            <a:off x="6096467" y="2308211"/>
            <a:ext cx="0" cy="1033387"/>
          </a:xfrm>
          <a:prstGeom prst="line">
            <a:avLst/>
          </a:prstGeom>
          <a:ln w="19050">
            <a:solidFill>
              <a:srgbClr val="FEC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6044506" y="226185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CFC9523-E38A-461B-AEF9-C2B5C440775D}"/>
              </a:ext>
            </a:extLst>
          </p:cNvPr>
          <p:cNvCxnSpPr>
            <a:cxnSpLocks/>
          </p:cNvCxnSpPr>
          <p:nvPr/>
        </p:nvCxnSpPr>
        <p:spPr>
          <a:xfrm>
            <a:off x="4267200" y="3322320"/>
            <a:ext cx="3698240" cy="11748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309A7E-040E-4F5D-B933-3AB5220F5A9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605940" y="3683712"/>
            <a:ext cx="699148" cy="468"/>
          </a:xfrm>
          <a:prstGeom prst="line">
            <a:avLst/>
          </a:prstGeom>
          <a:ln w="19050">
            <a:solidFill>
              <a:srgbClr val="FEC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309A7E-040E-4F5D-B933-3AB5220F5A95}"/>
              </a:ext>
            </a:extLst>
          </p:cNvPr>
          <p:cNvCxnSpPr>
            <a:cxnSpLocks/>
          </p:cNvCxnSpPr>
          <p:nvPr/>
        </p:nvCxnSpPr>
        <p:spPr>
          <a:xfrm rot="16200000" flipV="1">
            <a:off x="3963580" y="3668939"/>
            <a:ext cx="658508" cy="9693"/>
          </a:xfrm>
          <a:prstGeom prst="line">
            <a:avLst/>
          </a:prstGeom>
          <a:ln w="19050">
            <a:solidFill>
              <a:srgbClr val="FEC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769360" y="4033520"/>
            <a:ext cx="1605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RESISTER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518400" y="4053840"/>
            <a:ext cx="1391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LOGIN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309A7E-040E-4F5D-B933-3AB5220F5A9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605940" y="4730192"/>
            <a:ext cx="699148" cy="468"/>
          </a:xfrm>
          <a:prstGeom prst="line">
            <a:avLst/>
          </a:prstGeom>
          <a:ln w="19050">
            <a:solidFill>
              <a:srgbClr val="FEC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FC9523-E38A-461B-AEF9-C2B5C440775D}"/>
              </a:ext>
            </a:extLst>
          </p:cNvPr>
          <p:cNvCxnSpPr>
            <a:cxnSpLocks/>
          </p:cNvCxnSpPr>
          <p:nvPr/>
        </p:nvCxnSpPr>
        <p:spPr>
          <a:xfrm>
            <a:off x="4826000" y="5090160"/>
            <a:ext cx="6441440" cy="1588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7309A7E-040E-4F5D-B933-3AB5220F5A9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476660" y="5421072"/>
            <a:ext cx="699148" cy="468"/>
          </a:xfrm>
          <a:prstGeom prst="line">
            <a:avLst/>
          </a:prstGeom>
          <a:ln w="19050">
            <a:solidFill>
              <a:srgbClr val="FEC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309A7E-040E-4F5D-B933-3AB5220F5A9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528980" y="5410912"/>
            <a:ext cx="699148" cy="468"/>
          </a:xfrm>
          <a:prstGeom prst="line">
            <a:avLst/>
          </a:prstGeom>
          <a:ln w="19050">
            <a:solidFill>
              <a:srgbClr val="FEC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7309A7E-040E-4F5D-B933-3AB5220F5A9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733700" y="5410912"/>
            <a:ext cx="699148" cy="468"/>
          </a:xfrm>
          <a:prstGeom prst="line">
            <a:avLst/>
          </a:prstGeom>
          <a:ln w="19050">
            <a:solidFill>
              <a:srgbClr val="FEC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7309A7E-040E-4F5D-B933-3AB5220F5A9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897780" y="5421072"/>
            <a:ext cx="699148" cy="468"/>
          </a:xfrm>
          <a:prstGeom prst="line">
            <a:avLst/>
          </a:prstGeom>
          <a:ln w="19050">
            <a:solidFill>
              <a:srgbClr val="FEC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185920" y="5740400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VIEW ALL RECIPES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299200" y="5740400"/>
            <a:ext cx="137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SEARCH RECIPES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8615680" y="5760720"/>
            <a:ext cx="1005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LIKE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0617200" y="5770880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LOGOUT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31A2C73-1F84-4424-864A-47BCAAC015EC}"/>
              </a:ext>
            </a:extLst>
          </p:cNvPr>
          <p:cNvSpPr/>
          <p:nvPr/>
        </p:nvSpPr>
        <p:spPr>
          <a:xfrm>
            <a:off x="4223216" y="3237933"/>
            <a:ext cx="190500" cy="19050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31A2C73-1F84-4424-864A-47BCAAC015EC}"/>
              </a:ext>
            </a:extLst>
          </p:cNvPr>
          <p:cNvSpPr/>
          <p:nvPr/>
        </p:nvSpPr>
        <p:spPr>
          <a:xfrm>
            <a:off x="7840176" y="3227773"/>
            <a:ext cx="190500" cy="19050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31A2C73-1F84-4424-864A-47BCAAC015EC}"/>
              </a:ext>
            </a:extLst>
          </p:cNvPr>
          <p:cNvSpPr/>
          <p:nvPr/>
        </p:nvSpPr>
        <p:spPr>
          <a:xfrm>
            <a:off x="11132016" y="4995613"/>
            <a:ext cx="190500" cy="19050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31A2C73-1F84-4424-864A-47BCAAC015EC}"/>
              </a:ext>
            </a:extLst>
          </p:cNvPr>
          <p:cNvSpPr/>
          <p:nvPr/>
        </p:nvSpPr>
        <p:spPr>
          <a:xfrm>
            <a:off x="6793696" y="4985453"/>
            <a:ext cx="190500" cy="19050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31A2C73-1F84-4424-864A-47BCAAC015EC}"/>
              </a:ext>
            </a:extLst>
          </p:cNvPr>
          <p:cNvSpPr/>
          <p:nvPr/>
        </p:nvSpPr>
        <p:spPr>
          <a:xfrm>
            <a:off x="4731216" y="4965133"/>
            <a:ext cx="190500" cy="19050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C31A2C73-1F84-4424-864A-47BCAAC015EC}"/>
              </a:ext>
            </a:extLst>
          </p:cNvPr>
          <p:cNvSpPr/>
          <p:nvPr/>
        </p:nvSpPr>
        <p:spPr>
          <a:xfrm>
            <a:off x="8988256" y="4985453"/>
            <a:ext cx="190500" cy="19050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4236026" y="398905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7893626" y="397889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7893626" y="503553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4754186" y="564513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6816666" y="565529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9021386" y="571625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11195626" y="573657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52" name="Circle: Hollow 33">
            <a:extLst>
              <a:ext uri="{FF2B5EF4-FFF2-40B4-BE49-F238E27FC236}">
                <a16:creationId xmlns:a16="http://schemas.microsoft.com/office/drawing/2014/main" id="{75790402-5A6C-48F9-8A1B-E528676DD5BE}"/>
              </a:ext>
            </a:extLst>
          </p:cNvPr>
          <p:cNvSpPr/>
          <p:nvPr/>
        </p:nvSpPr>
        <p:spPr>
          <a:xfrm>
            <a:off x="4100875" y="3129030"/>
            <a:ext cx="428626" cy="428626"/>
          </a:xfrm>
          <a:prstGeom prst="donut">
            <a:avLst>
              <a:gd name="adj" fmla="val 5281"/>
            </a:avLst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53" name="Circle: Hollow 33">
            <a:extLst>
              <a:ext uri="{FF2B5EF4-FFF2-40B4-BE49-F238E27FC236}">
                <a16:creationId xmlns:a16="http://schemas.microsoft.com/office/drawing/2014/main" id="{75790402-5A6C-48F9-8A1B-E528676DD5BE}"/>
              </a:ext>
            </a:extLst>
          </p:cNvPr>
          <p:cNvSpPr/>
          <p:nvPr/>
        </p:nvSpPr>
        <p:spPr>
          <a:xfrm>
            <a:off x="7717835" y="3098550"/>
            <a:ext cx="428626" cy="428626"/>
          </a:xfrm>
          <a:prstGeom prst="donut">
            <a:avLst>
              <a:gd name="adj" fmla="val 5281"/>
            </a:avLst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54" name="Circle: Hollow 33">
            <a:extLst>
              <a:ext uri="{FF2B5EF4-FFF2-40B4-BE49-F238E27FC236}">
                <a16:creationId xmlns:a16="http://schemas.microsoft.com/office/drawing/2014/main" id="{75790402-5A6C-48F9-8A1B-E528676DD5BE}"/>
              </a:ext>
            </a:extLst>
          </p:cNvPr>
          <p:cNvSpPr/>
          <p:nvPr/>
        </p:nvSpPr>
        <p:spPr>
          <a:xfrm>
            <a:off x="4598715" y="4846070"/>
            <a:ext cx="428626" cy="428626"/>
          </a:xfrm>
          <a:prstGeom prst="donut">
            <a:avLst>
              <a:gd name="adj" fmla="val 5281"/>
            </a:avLst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55" name="Circle: Hollow 33">
            <a:extLst>
              <a:ext uri="{FF2B5EF4-FFF2-40B4-BE49-F238E27FC236}">
                <a16:creationId xmlns:a16="http://schemas.microsoft.com/office/drawing/2014/main" id="{75790402-5A6C-48F9-8A1B-E528676DD5BE}"/>
              </a:ext>
            </a:extLst>
          </p:cNvPr>
          <p:cNvSpPr/>
          <p:nvPr/>
        </p:nvSpPr>
        <p:spPr>
          <a:xfrm>
            <a:off x="6661195" y="4866390"/>
            <a:ext cx="428626" cy="428626"/>
          </a:xfrm>
          <a:prstGeom prst="donut">
            <a:avLst>
              <a:gd name="adj" fmla="val 5281"/>
            </a:avLst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56" name="Circle: Hollow 33">
            <a:extLst>
              <a:ext uri="{FF2B5EF4-FFF2-40B4-BE49-F238E27FC236}">
                <a16:creationId xmlns:a16="http://schemas.microsoft.com/office/drawing/2014/main" id="{75790402-5A6C-48F9-8A1B-E528676DD5BE}"/>
              </a:ext>
            </a:extLst>
          </p:cNvPr>
          <p:cNvSpPr/>
          <p:nvPr/>
        </p:nvSpPr>
        <p:spPr>
          <a:xfrm>
            <a:off x="8855755" y="4866390"/>
            <a:ext cx="428626" cy="428626"/>
          </a:xfrm>
          <a:prstGeom prst="donut">
            <a:avLst>
              <a:gd name="adj" fmla="val 5281"/>
            </a:avLst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57" name="Circle: Hollow 33">
            <a:extLst>
              <a:ext uri="{FF2B5EF4-FFF2-40B4-BE49-F238E27FC236}">
                <a16:creationId xmlns:a16="http://schemas.microsoft.com/office/drawing/2014/main" id="{75790402-5A6C-48F9-8A1B-E528676DD5BE}"/>
              </a:ext>
            </a:extLst>
          </p:cNvPr>
          <p:cNvSpPr/>
          <p:nvPr/>
        </p:nvSpPr>
        <p:spPr>
          <a:xfrm>
            <a:off x="10999515" y="4866390"/>
            <a:ext cx="428626" cy="428626"/>
          </a:xfrm>
          <a:prstGeom prst="donut">
            <a:avLst>
              <a:gd name="adj" fmla="val 5281"/>
            </a:avLst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58" name="Circle: Hollow 34">
            <a:extLst>
              <a:ext uri="{FF2B5EF4-FFF2-40B4-BE49-F238E27FC236}">
                <a16:creationId xmlns:a16="http://schemas.microsoft.com/office/drawing/2014/main" id="{EED9F583-A109-4F6A-820E-B3C4F21B522E}"/>
              </a:ext>
            </a:extLst>
          </p:cNvPr>
          <p:cNvSpPr/>
          <p:nvPr/>
        </p:nvSpPr>
        <p:spPr>
          <a:xfrm>
            <a:off x="3957843" y="298599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59" name="Circle: Hollow 34">
            <a:extLst>
              <a:ext uri="{FF2B5EF4-FFF2-40B4-BE49-F238E27FC236}">
                <a16:creationId xmlns:a16="http://schemas.microsoft.com/office/drawing/2014/main" id="{EED9F583-A109-4F6A-820E-B3C4F21B522E}"/>
              </a:ext>
            </a:extLst>
          </p:cNvPr>
          <p:cNvSpPr/>
          <p:nvPr/>
        </p:nvSpPr>
        <p:spPr>
          <a:xfrm>
            <a:off x="7574803" y="297583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6024186" y="325753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61" name="Circle: Hollow 34">
            <a:extLst>
              <a:ext uri="{FF2B5EF4-FFF2-40B4-BE49-F238E27FC236}">
                <a16:creationId xmlns:a16="http://schemas.microsoft.com/office/drawing/2014/main" id="{EED9F583-A109-4F6A-820E-B3C4F21B522E}"/>
              </a:ext>
            </a:extLst>
          </p:cNvPr>
          <p:cNvSpPr/>
          <p:nvPr/>
        </p:nvSpPr>
        <p:spPr>
          <a:xfrm>
            <a:off x="4445523" y="471319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62" name="Circle: Hollow 34">
            <a:extLst>
              <a:ext uri="{FF2B5EF4-FFF2-40B4-BE49-F238E27FC236}">
                <a16:creationId xmlns:a16="http://schemas.microsoft.com/office/drawing/2014/main" id="{EED9F583-A109-4F6A-820E-B3C4F21B522E}"/>
              </a:ext>
            </a:extLst>
          </p:cNvPr>
          <p:cNvSpPr/>
          <p:nvPr/>
        </p:nvSpPr>
        <p:spPr>
          <a:xfrm>
            <a:off x="6518163" y="473351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63" name="Circle: Hollow 34">
            <a:extLst>
              <a:ext uri="{FF2B5EF4-FFF2-40B4-BE49-F238E27FC236}">
                <a16:creationId xmlns:a16="http://schemas.microsoft.com/office/drawing/2014/main" id="{EED9F583-A109-4F6A-820E-B3C4F21B522E}"/>
              </a:ext>
            </a:extLst>
          </p:cNvPr>
          <p:cNvSpPr/>
          <p:nvPr/>
        </p:nvSpPr>
        <p:spPr>
          <a:xfrm>
            <a:off x="8712723" y="473351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64" name="Circle: Hollow 34">
            <a:extLst>
              <a:ext uri="{FF2B5EF4-FFF2-40B4-BE49-F238E27FC236}">
                <a16:creationId xmlns:a16="http://schemas.microsoft.com/office/drawing/2014/main" id="{EED9F583-A109-4F6A-820E-B3C4F21B522E}"/>
              </a:ext>
            </a:extLst>
          </p:cNvPr>
          <p:cNvSpPr/>
          <p:nvPr/>
        </p:nvSpPr>
        <p:spPr>
          <a:xfrm>
            <a:off x="10866643" y="473351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DF02037F-1958-4028-9BA4-B733CB3CDE02}"/>
              </a:ext>
            </a:extLst>
          </p:cNvPr>
          <p:cNvSpPr/>
          <p:nvPr/>
        </p:nvSpPr>
        <p:spPr>
          <a:xfrm rot="16200000">
            <a:off x="3865767" y="288376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66" name="Arc 65">
            <a:extLst>
              <a:ext uri="{FF2B5EF4-FFF2-40B4-BE49-F238E27FC236}">
                <a16:creationId xmlns:a16="http://schemas.microsoft.com/office/drawing/2014/main" id="{DF02037F-1958-4028-9BA4-B733CB3CDE02}"/>
              </a:ext>
            </a:extLst>
          </p:cNvPr>
          <p:cNvSpPr/>
          <p:nvPr/>
        </p:nvSpPr>
        <p:spPr>
          <a:xfrm>
            <a:off x="7492887" y="286344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67" name="Arc 66">
            <a:extLst>
              <a:ext uri="{FF2B5EF4-FFF2-40B4-BE49-F238E27FC236}">
                <a16:creationId xmlns:a16="http://schemas.microsoft.com/office/drawing/2014/main" id="{DF02037F-1958-4028-9BA4-B733CB3CDE02}"/>
              </a:ext>
            </a:extLst>
          </p:cNvPr>
          <p:cNvSpPr/>
          <p:nvPr/>
        </p:nvSpPr>
        <p:spPr>
          <a:xfrm rot="16200000">
            <a:off x="4394087" y="459064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68" name="Arc 67">
            <a:extLst>
              <a:ext uri="{FF2B5EF4-FFF2-40B4-BE49-F238E27FC236}">
                <a16:creationId xmlns:a16="http://schemas.microsoft.com/office/drawing/2014/main" id="{DF02037F-1958-4028-9BA4-B733CB3CDE02}"/>
              </a:ext>
            </a:extLst>
          </p:cNvPr>
          <p:cNvSpPr/>
          <p:nvPr/>
        </p:nvSpPr>
        <p:spPr>
          <a:xfrm rot="16200000">
            <a:off x="6415927" y="461096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69" name="Arc 68">
            <a:extLst>
              <a:ext uri="{FF2B5EF4-FFF2-40B4-BE49-F238E27FC236}">
                <a16:creationId xmlns:a16="http://schemas.microsoft.com/office/drawing/2014/main" id="{DF02037F-1958-4028-9BA4-B733CB3CDE02}"/>
              </a:ext>
            </a:extLst>
          </p:cNvPr>
          <p:cNvSpPr/>
          <p:nvPr/>
        </p:nvSpPr>
        <p:spPr>
          <a:xfrm>
            <a:off x="8600327" y="463128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70" name="Arc 69">
            <a:extLst>
              <a:ext uri="{FF2B5EF4-FFF2-40B4-BE49-F238E27FC236}">
                <a16:creationId xmlns:a16="http://schemas.microsoft.com/office/drawing/2014/main" id="{DF02037F-1958-4028-9BA4-B733CB3CDE02}"/>
              </a:ext>
            </a:extLst>
          </p:cNvPr>
          <p:cNvSpPr/>
          <p:nvPr/>
        </p:nvSpPr>
        <p:spPr>
          <a:xfrm>
            <a:off x="10764407" y="463128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</p:spTree>
  </p:cSld>
  <p:clrMapOvr>
    <a:masterClrMapping/>
  </p:clrMapOvr>
  <p:transition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06320" y="944880"/>
            <a:ext cx="7792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USE CASE DIAGRAM(ADMIN)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32400" y="1828800"/>
            <a:ext cx="171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612640" y="2296160"/>
            <a:ext cx="3241040" cy="38709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384800" y="2448560"/>
            <a:ext cx="1960880" cy="49784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455920" y="3180080"/>
            <a:ext cx="1899920" cy="640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66080" y="3962400"/>
            <a:ext cx="1788160" cy="57912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527040" y="4734560"/>
            <a:ext cx="1696720" cy="54864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679440" y="5476240"/>
            <a:ext cx="1452880" cy="44704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750560" y="2519681"/>
            <a:ext cx="1442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LOGIN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648960" y="3180080"/>
            <a:ext cx="1635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ADD/DELETE RECIPE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88000" y="403352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EDIT RECIPE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760720" y="4815840"/>
            <a:ext cx="16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REFRESH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811520" y="5516880"/>
            <a:ext cx="1310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LOGOUT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cxnSp>
        <p:nvCxnSpPr>
          <p:cNvPr id="16" name="Straight Connector 15"/>
          <p:cNvCxnSpPr>
            <a:stCxn id="5" idx="2"/>
          </p:cNvCxnSpPr>
          <p:nvPr/>
        </p:nvCxnSpPr>
        <p:spPr>
          <a:xfrm rot="10800000" flipV="1">
            <a:off x="3342640" y="2697480"/>
            <a:ext cx="2042160" cy="9601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</p:cNvCxnSpPr>
          <p:nvPr/>
        </p:nvCxnSpPr>
        <p:spPr>
          <a:xfrm rot="10800000" flipV="1">
            <a:off x="3352800" y="3500120"/>
            <a:ext cx="2103120" cy="1574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7" idx="2"/>
          </p:cNvCxnSpPr>
          <p:nvPr/>
        </p:nvCxnSpPr>
        <p:spPr>
          <a:xfrm rot="10800000">
            <a:off x="3312160" y="3657600"/>
            <a:ext cx="2153920" cy="5943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10800000">
            <a:off x="3393440" y="3667760"/>
            <a:ext cx="2103120" cy="13309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9" idx="2"/>
          </p:cNvCxnSpPr>
          <p:nvPr/>
        </p:nvCxnSpPr>
        <p:spPr>
          <a:xfrm rot="10800000">
            <a:off x="3423920" y="3708400"/>
            <a:ext cx="2255520" cy="19913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5" idx="6"/>
          </p:cNvCxnSpPr>
          <p:nvPr/>
        </p:nvCxnSpPr>
        <p:spPr>
          <a:xfrm>
            <a:off x="7345680" y="2697480"/>
            <a:ext cx="2438400" cy="889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6"/>
          </p:cNvCxnSpPr>
          <p:nvPr/>
        </p:nvCxnSpPr>
        <p:spPr>
          <a:xfrm>
            <a:off x="7355840" y="3500120"/>
            <a:ext cx="2438400" cy="863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254240" y="3606800"/>
            <a:ext cx="2499360" cy="6197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7233920" y="3606800"/>
            <a:ext cx="2550160" cy="14020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7142480" y="3606800"/>
            <a:ext cx="2672080" cy="21031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2296160" y="2814320"/>
            <a:ext cx="772160" cy="5892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>
            <a:stCxn id="39" idx="4"/>
          </p:cNvCxnSpPr>
          <p:nvPr/>
        </p:nvCxnSpPr>
        <p:spPr>
          <a:xfrm rot="5400000">
            <a:off x="1884680" y="4201160"/>
            <a:ext cx="1595120" cy="1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rot="10800000" flipV="1">
            <a:off x="2235200" y="4998720"/>
            <a:ext cx="447040" cy="4064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16200000" flipH="1">
            <a:off x="2641600" y="5019040"/>
            <a:ext cx="457200" cy="3962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10800000" flipV="1">
            <a:off x="2204720" y="3911600"/>
            <a:ext cx="477520" cy="2743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2692400" y="3921760"/>
            <a:ext cx="528320" cy="2946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778000" y="5466080"/>
            <a:ext cx="172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ADMIN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9906000" y="3444240"/>
            <a:ext cx="169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DATABASE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  <p:transition>
    <p:wipe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06320" y="944880"/>
            <a:ext cx="7792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USE CASE DIAGRAM(user)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32400" y="1828800"/>
            <a:ext cx="171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APPLICATION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622800" y="2306320"/>
            <a:ext cx="3241040" cy="38709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384800" y="2448560"/>
            <a:ext cx="1960880" cy="49784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455920" y="3180080"/>
            <a:ext cx="1899920" cy="6400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66080" y="3962400"/>
            <a:ext cx="1788160" cy="6705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527040" y="4734560"/>
            <a:ext cx="1778000" cy="54864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679440" y="5476240"/>
            <a:ext cx="1452880" cy="44704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750560" y="2519681"/>
            <a:ext cx="1442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REGISTER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648960" y="3180080"/>
            <a:ext cx="1635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VIEW ALL RECIPE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88000" y="4033521"/>
            <a:ext cx="1757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SEARCH    RECIPE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659120" y="4734560"/>
            <a:ext cx="1717040" cy="961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VIEW SELECTED RECIPES</a:t>
            </a: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endParaRPr lang="en-US" sz="1050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811520" y="5516880"/>
            <a:ext cx="1310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LIKE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cxnSp>
        <p:nvCxnSpPr>
          <p:cNvPr id="16" name="Straight Connector 15"/>
          <p:cNvCxnSpPr>
            <a:stCxn id="5" idx="2"/>
          </p:cNvCxnSpPr>
          <p:nvPr/>
        </p:nvCxnSpPr>
        <p:spPr>
          <a:xfrm rot="10800000" flipV="1">
            <a:off x="3342640" y="2697480"/>
            <a:ext cx="2042160" cy="9601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6" idx="2"/>
          </p:cNvCxnSpPr>
          <p:nvPr/>
        </p:nvCxnSpPr>
        <p:spPr>
          <a:xfrm rot="10800000" flipV="1">
            <a:off x="3352800" y="3500120"/>
            <a:ext cx="2103120" cy="1574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7" idx="2"/>
          </p:cNvCxnSpPr>
          <p:nvPr/>
        </p:nvCxnSpPr>
        <p:spPr>
          <a:xfrm rot="10800000">
            <a:off x="3312160" y="3657600"/>
            <a:ext cx="2153920" cy="6400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10800000">
            <a:off x="3393440" y="3667760"/>
            <a:ext cx="2103120" cy="13309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9" idx="2"/>
          </p:cNvCxnSpPr>
          <p:nvPr/>
        </p:nvCxnSpPr>
        <p:spPr>
          <a:xfrm rot="10800000">
            <a:off x="3423920" y="3708400"/>
            <a:ext cx="2255520" cy="19913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5" idx="6"/>
          </p:cNvCxnSpPr>
          <p:nvPr/>
        </p:nvCxnSpPr>
        <p:spPr>
          <a:xfrm>
            <a:off x="7345680" y="2697480"/>
            <a:ext cx="2438400" cy="889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6" idx="6"/>
          </p:cNvCxnSpPr>
          <p:nvPr/>
        </p:nvCxnSpPr>
        <p:spPr>
          <a:xfrm>
            <a:off x="7355840" y="3500120"/>
            <a:ext cx="2438400" cy="863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254240" y="3606800"/>
            <a:ext cx="2499360" cy="6197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7233920" y="3606800"/>
            <a:ext cx="2550160" cy="14020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7142480" y="3606800"/>
            <a:ext cx="2672080" cy="21031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2296160" y="2814320"/>
            <a:ext cx="772160" cy="58928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>
            <a:stCxn id="39" idx="4"/>
          </p:cNvCxnSpPr>
          <p:nvPr/>
        </p:nvCxnSpPr>
        <p:spPr>
          <a:xfrm rot="5400000">
            <a:off x="1884680" y="4201160"/>
            <a:ext cx="1595120" cy="1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rot="10800000" flipV="1">
            <a:off x="2235200" y="4998720"/>
            <a:ext cx="447040" cy="4064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16200000" flipH="1">
            <a:off x="2641600" y="5019040"/>
            <a:ext cx="457200" cy="3962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10800000" flipV="1">
            <a:off x="2204720" y="3911600"/>
            <a:ext cx="477520" cy="2743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2692400" y="3921760"/>
            <a:ext cx="528320" cy="29464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778000" y="5466080"/>
            <a:ext cx="172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itchFamily="18" charset="0"/>
                <a:cs typeface="Times New Roman" pitchFamily="18" charset="0"/>
              </a:rPr>
              <a:t>USER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9906000" y="3444240"/>
            <a:ext cx="169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DATABASE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  <p:transition>
    <p:wipe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Shree\Downloads\hom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Shree\Downloads\recipe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12192000" cy="6857999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:\Users\Shree\Downloads\Explor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C:\Users\Shree\Downloads\footer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Users\Shree\Downloads\admin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C:\Users\Shree\Downloads\register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EFCC30-326E-F67D-BBCD-50B3948EDC3F}"/>
              </a:ext>
            </a:extLst>
          </p:cNvPr>
          <p:cNvSpPr txBox="1"/>
          <p:nvPr/>
        </p:nvSpPr>
        <p:spPr>
          <a:xfrm flipH="1">
            <a:off x="1123747" y="2030931"/>
            <a:ext cx="5681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Team Lead : Mohan Kumar B C</a:t>
            </a:r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60C9A0-F478-940D-0A53-C4090F220D24}"/>
              </a:ext>
            </a:extLst>
          </p:cNvPr>
          <p:cNvSpPr txBox="1"/>
          <p:nvPr/>
        </p:nvSpPr>
        <p:spPr>
          <a:xfrm>
            <a:off x="1123747" y="2685448"/>
            <a:ext cx="43530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Front-end Lead : Deepak Singh</a:t>
            </a:r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2587B8-7F08-6CD2-93FF-658F1356ED3F}"/>
              </a:ext>
            </a:extLst>
          </p:cNvPr>
          <p:cNvSpPr txBox="1"/>
          <p:nvPr/>
        </p:nvSpPr>
        <p:spPr>
          <a:xfrm>
            <a:off x="1123747" y="3339965"/>
            <a:ext cx="43530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Back-end Lead : Sai Kumar Pandi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412919099"/>
      </p:ext>
    </p:extLst>
  </p:cSld>
  <p:clrMapOvr>
    <a:masterClrMapping/>
  </p:clrMapOvr>
  <p:transition>
    <p:wipe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7" name="Picture 3" descr="C:\Users\Shree\Downloads\user login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3798"/>
            <a:ext cx="12192000" cy="6834202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ADVANTAGES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2042160"/>
            <a:ext cx="9885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58240" y="1879600"/>
            <a:ext cx="10373360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dirty="0">
                <a:latin typeface="Times New Roman"/>
                <a:cs typeface="Arial"/>
              </a:rPr>
              <a:t> </a:t>
            </a:r>
            <a:r>
              <a:rPr lang="en-US" sz="2400" dirty="0">
                <a:latin typeface="Times New Roman"/>
                <a:ea typeface="+mj-lt"/>
                <a:cs typeface="+mj-lt"/>
              </a:rPr>
              <a:t>Search for recipes based on the search keyword like item name, item description.</a:t>
            </a:r>
            <a:br>
              <a:rPr lang="en-US" sz="2400" dirty="0">
                <a:latin typeface="Times New Roman"/>
              </a:rPr>
            </a:br>
            <a:endParaRPr lang="en-US" sz="2400" dirty="0">
              <a:latin typeface="Times New Roman"/>
            </a:endParaRPr>
          </a:p>
          <a:p>
            <a:pPr>
              <a:buFont typeface="Wingdings" pitchFamily="2" charset="2"/>
              <a:buChar char="Ø"/>
            </a:pPr>
            <a:r>
              <a:rPr lang="en-US" sz="2400" dirty="0">
                <a:latin typeface="Times New Roman"/>
                <a:ea typeface="+mj-lt"/>
                <a:cs typeface="+mj-lt"/>
              </a:rPr>
              <a:t> User will be able to sort results based on different categories of the food items.</a:t>
            </a:r>
            <a:br>
              <a:rPr lang="en-US" sz="2400" dirty="0">
                <a:latin typeface="Times New Roman"/>
                <a:ea typeface="+mj-lt"/>
                <a:cs typeface="+mj-lt"/>
              </a:rPr>
            </a:br>
            <a:endParaRPr lang="en-US" sz="2400" dirty="0">
              <a:latin typeface="Times New Roman"/>
              <a:ea typeface="+mj-lt"/>
              <a:cs typeface="+mj-lt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Times New Roman"/>
                <a:ea typeface="+mj-lt"/>
                <a:cs typeface="Times New Roman"/>
              </a:rPr>
              <a:t>It ensures the privacy of the users data and secures its access in the database and the maintenance of the application is also easy.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</p:cSld>
  <p:clrMapOvr>
    <a:masterClrMapping/>
  </p:clrMapOvr>
  <p:transition>
    <p:wipe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10560" y="1026160"/>
            <a:ext cx="5516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FUTURE SCOPE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90320" y="1960880"/>
            <a:ext cx="9418320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/>
                <a:cs typeface="Arial"/>
              </a:rPr>
              <a:t>Add more user interface feature.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/>
                <a:cs typeface="Arial"/>
              </a:rPr>
              <a:t>Promotional offer.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/>
                <a:cs typeface="Arial"/>
              </a:rPr>
              <a:t>Commercialize the web app.</a:t>
            </a:r>
            <a:br>
              <a:rPr lang="en-US" sz="2000" dirty="0">
                <a:latin typeface="Times New Roman"/>
                <a:cs typeface="Arial"/>
              </a:rPr>
            </a:br>
            <a:endParaRPr lang="en-US" dirty="0"/>
          </a:p>
        </p:txBody>
      </p:sp>
    </p:spTree>
  </p:cSld>
  <p:clrMapOvr>
    <a:masterClrMapping/>
  </p:clrMapOvr>
  <p:transition>
    <p:wipe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94560" y="1046480"/>
            <a:ext cx="7487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CONCLUSION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97280" y="1940560"/>
            <a:ext cx="10119360" cy="3903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4170" indent="-34417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/>
                <a:cs typeface="Arial" panose="020B0604020202020204"/>
              </a:rPr>
              <a:t>The main objective of the application is to understand the concept and implementation of Java, Spring Boot, Databases and Angular technology.</a:t>
            </a:r>
          </a:p>
          <a:p>
            <a:pPr marL="344170" indent="-34417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latin typeface="Times New Roman"/>
                <a:cs typeface="Arial" panose="020B0604020202020204"/>
              </a:rPr>
              <a:t>Our project helps the users to easily find out their choice of taste and recipe.</a:t>
            </a:r>
          </a:p>
          <a:p>
            <a:pPr>
              <a:lnSpc>
                <a:spcPct val="150000"/>
              </a:lnSpc>
            </a:pPr>
            <a:endParaRPr lang="en-US" sz="2800" dirty="0"/>
          </a:p>
        </p:txBody>
      </p:sp>
    </p:spTree>
  </p:cSld>
  <p:clrMapOvr>
    <a:masterClrMapping/>
  </p:clrMapOvr>
  <p:transition>
    <p:wipe dir="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>
            <a:extLst>
              <a:ext uri="{FF2B5EF4-FFF2-40B4-BE49-F238E27FC236}">
                <a16:creationId xmlns:a16="http://schemas.microsoft.com/office/drawing/2014/main" id="{CF5A8577-084D-48CC-86BC-A2E382512CE1}"/>
              </a:ext>
            </a:extLst>
          </p:cNvPr>
          <p:cNvGrpSpPr/>
          <p:nvPr/>
        </p:nvGrpSpPr>
        <p:grpSpPr>
          <a:xfrm>
            <a:off x="4331667" y="2105561"/>
            <a:ext cx="4408966" cy="2339102"/>
            <a:chOff x="4136103" y="2121039"/>
            <a:chExt cx="4408966" cy="2339102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E6CA7E1E-DE16-46D2-BC77-FB0E0384FE83}"/>
                </a:ext>
              </a:extLst>
            </p:cNvPr>
            <p:cNvSpPr txBox="1"/>
            <p:nvPr/>
          </p:nvSpPr>
          <p:spPr>
            <a:xfrm>
              <a:off x="4136103" y="2121039"/>
              <a:ext cx="440896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w Cen MT" panose="020B0602020104020603" pitchFamily="34" charset="0"/>
                </a:rPr>
                <a:t>Thanks for </a:t>
              </a:r>
              <a:r>
                <a:rPr lang="en-US" sz="4000" b="1" dirty="0">
                  <a:solidFill>
                    <a:srgbClr val="FF5969"/>
                  </a:solidFill>
                  <a:latin typeface="Tw Cen MT" panose="020B0602020104020603" pitchFamily="34" charset="0"/>
                </a:rPr>
                <a:t>Listening </a:t>
              </a:r>
              <a:r>
                <a:rPr lang="en-US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w Cen MT" panose="020B0602020104020603" pitchFamily="34" charset="0"/>
                </a:rPr>
                <a:t>with great patience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D13C0BD-FBA6-4D61-AC3D-AD4CA64761D4}"/>
                </a:ext>
              </a:extLst>
            </p:cNvPr>
            <p:cNvSpPr txBox="1"/>
            <p:nvPr/>
          </p:nvSpPr>
          <p:spPr>
            <a:xfrm>
              <a:off x="4136103" y="4060031"/>
              <a:ext cx="44089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93" name="Oval 92">
            <a:extLst>
              <a:ext uri="{FF2B5EF4-FFF2-40B4-BE49-F238E27FC236}">
                <a16:creationId xmlns:a16="http://schemas.microsoft.com/office/drawing/2014/main" id="{3D5DD1B5-C577-410C-8754-00EE7A0C74A6}"/>
              </a:ext>
            </a:extLst>
          </p:cNvPr>
          <p:cNvSpPr/>
          <p:nvPr/>
        </p:nvSpPr>
        <p:spPr>
          <a:xfrm>
            <a:off x="923592" y="1854584"/>
            <a:ext cx="3117876" cy="311787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25827AA-E6B9-41BE-96AF-12F91A058F78}"/>
              </a:ext>
            </a:extLst>
          </p:cNvPr>
          <p:cNvSpPr/>
          <p:nvPr/>
        </p:nvSpPr>
        <p:spPr>
          <a:xfrm>
            <a:off x="1262553" y="2193545"/>
            <a:ext cx="2439954" cy="2439954"/>
          </a:xfrm>
          <a:prstGeom prst="ellipse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B5536C9-7588-4870-9DD9-4F254AE8AB6B}"/>
              </a:ext>
            </a:extLst>
          </p:cNvPr>
          <p:cNvSpPr/>
          <p:nvPr/>
        </p:nvSpPr>
        <p:spPr>
          <a:xfrm>
            <a:off x="1478718" y="2409710"/>
            <a:ext cx="2007624" cy="2007624"/>
          </a:xfrm>
          <a:prstGeom prst="ellipse">
            <a:avLst/>
          </a:prstGeom>
          <a:solidFill>
            <a:srgbClr val="F0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1475635-5C19-4C8E-A6D5-BAB90B4FF769}"/>
              </a:ext>
            </a:extLst>
          </p:cNvPr>
          <p:cNvGrpSpPr/>
          <p:nvPr/>
        </p:nvGrpSpPr>
        <p:grpSpPr>
          <a:xfrm>
            <a:off x="1829045" y="2760036"/>
            <a:ext cx="1306970" cy="1306970"/>
            <a:chOff x="4995674" y="4044712"/>
            <a:chExt cx="848364" cy="848364"/>
          </a:xfrm>
          <a:solidFill>
            <a:srgbClr val="FF5969"/>
          </a:solidFill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8384E0B6-4D87-467A-85C2-63414DB26248}"/>
                </a:ext>
              </a:extLst>
            </p:cNvPr>
            <p:cNvGrpSpPr/>
            <p:nvPr/>
          </p:nvGrpSpPr>
          <p:grpSpPr>
            <a:xfrm>
              <a:off x="5011823" y="4060861"/>
              <a:ext cx="816066" cy="816066"/>
              <a:chOff x="3205163" y="1762126"/>
              <a:chExt cx="601662" cy="601662"/>
            </a:xfrm>
            <a:grpFill/>
          </p:grpSpPr>
          <p:sp>
            <p:nvSpPr>
              <p:cNvPr id="102" name="Freeform 176">
                <a:extLst>
                  <a:ext uri="{FF2B5EF4-FFF2-40B4-BE49-F238E27FC236}">
                    <a16:creationId xmlns:a16="http://schemas.microsoft.com/office/drawing/2014/main" id="{84C5C757-C9D2-477F-885A-48320462DA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4088" y="1762126"/>
                <a:ext cx="23813" cy="73025"/>
              </a:xfrm>
              <a:custGeom>
                <a:avLst/>
                <a:gdLst>
                  <a:gd name="T0" fmla="*/ 15 w 30"/>
                  <a:gd name="T1" fmla="*/ 95 h 95"/>
                  <a:gd name="T2" fmla="*/ 0 w 30"/>
                  <a:gd name="T3" fmla="*/ 80 h 95"/>
                  <a:gd name="T4" fmla="*/ 0 w 30"/>
                  <a:gd name="T5" fmla="*/ 15 h 95"/>
                  <a:gd name="T6" fmla="*/ 15 w 30"/>
                  <a:gd name="T7" fmla="*/ 0 h 95"/>
                  <a:gd name="T8" fmla="*/ 30 w 30"/>
                  <a:gd name="T9" fmla="*/ 15 h 95"/>
                  <a:gd name="T10" fmla="*/ 30 w 30"/>
                  <a:gd name="T11" fmla="*/ 80 h 95"/>
                  <a:gd name="T12" fmla="*/ 15 w 30"/>
                  <a:gd name="T13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95">
                    <a:moveTo>
                      <a:pt x="15" y="95"/>
                    </a:moveTo>
                    <a:cubicBezTo>
                      <a:pt x="7" y="95"/>
                      <a:pt x="0" y="88"/>
                      <a:pt x="0" y="80"/>
                    </a:cubicBezTo>
                    <a:lnTo>
                      <a:pt x="0" y="15"/>
                    </a:lnTo>
                    <a:cubicBezTo>
                      <a:pt x="0" y="7"/>
                      <a:pt x="7" y="0"/>
                      <a:pt x="15" y="0"/>
                    </a:cubicBezTo>
                    <a:cubicBezTo>
                      <a:pt x="24" y="0"/>
                      <a:pt x="30" y="7"/>
                      <a:pt x="30" y="15"/>
                    </a:cubicBezTo>
                    <a:lnTo>
                      <a:pt x="30" y="80"/>
                    </a:lnTo>
                    <a:cubicBezTo>
                      <a:pt x="30" y="88"/>
                      <a:pt x="24" y="95"/>
                      <a:pt x="15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177">
                <a:extLst>
                  <a:ext uri="{FF2B5EF4-FFF2-40B4-BE49-F238E27FC236}">
                    <a16:creationId xmlns:a16="http://schemas.microsoft.com/office/drawing/2014/main" id="{D71436F3-3F94-4E32-AF05-5A7717431B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3150" y="1800226"/>
                <a:ext cx="50800" cy="66675"/>
              </a:xfrm>
              <a:custGeom>
                <a:avLst/>
                <a:gdLst>
                  <a:gd name="T0" fmla="*/ 17 w 67"/>
                  <a:gd name="T1" fmla="*/ 88 h 88"/>
                  <a:gd name="T2" fmla="*/ 10 w 67"/>
                  <a:gd name="T3" fmla="*/ 86 h 88"/>
                  <a:gd name="T4" fmla="*/ 4 w 67"/>
                  <a:gd name="T5" fmla="*/ 66 h 88"/>
                  <a:gd name="T6" fmla="*/ 37 w 67"/>
                  <a:gd name="T7" fmla="*/ 9 h 88"/>
                  <a:gd name="T8" fmla="*/ 57 w 67"/>
                  <a:gd name="T9" fmla="*/ 4 h 88"/>
                  <a:gd name="T10" fmla="*/ 63 w 67"/>
                  <a:gd name="T11" fmla="*/ 24 h 88"/>
                  <a:gd name="T12" fmla="*/ 30 w 67"/>
                  <a:gd name="T13" fmla="*/ 81 h 88"/>
                  <a:gd name="T14" fmla="*/ 17 w 67"/>
                  <a:gd name="T15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88">
                    <a:moveTo>
                      <a:pt x="17" y="88"/>
                    </a:moveTo>
                    <a:cubicBezTo>
                      <a:pt x="15" y="88"/>
                      <a:pt x="12" y="88"/>
                      <a:pt x="10" y="86"/>
                    </a:cubicBezTo>
                    <a:cubicBezTo>
                      <a:pt x="3" y="82"/>
                      <a:pt x="0" y="73"/>
                      <a:pt x="4" y="66"/>
                    </a:cubicBezTo>
                    <a:lnTo>
                      <a:pt x="37" y="9"/>
                    </a:lnTo>
                    <a:cubicBezTo>
                      <a:pt x="41" y="2"/>
                      <a:pt x="50" y="0"/>
                      <a:pt x="57" y="4"/>
                    </a:cubicBezTo>
                    <a:cubicBezTo>
                      <a:pt x="65" y="8"/>
                      <a:pt x="67" y="17"/>
                      <a:pt x="63" y="24"/>
                    </a:cubicBezTo>
                    <a:lnTo>
                      <a:pt x="30" y="81"/>
                    </a:lnTo>
                    <a:cubicBezTo>
                      <a:pt x="28" y="85"/>
                      <a:pt x="23" y="88"/>
                      <a:pt x="17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178">
                <a:extLst>
                  <a:ext uri="{FF2B5EF4-FFF2-40B4-BE49-F238E27FC236}">
                    <a16:creationId xmlns:a16="http://schemas.microsoft.com/office/drawing/2014/main" id="{F7D815C3-5B5B-44CD-8B9C-C9ABDDD49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63" y="1905001"/>
                <a:ext cx="69850" cy="49213"/>
              </a:xfrm>
              <a:custGeom>
                <a:avLst/>
                <a:gdLst>
                  <a:gd name="T0" fmla="*/ 17 w 91"/>
                  <a:gd name="T1" fmla="*/ 65 h 65"/>
                  <a:gd name="T2" fmla="*/ 4 w 91"/>
                  <a:gd name="T3" fmla="*/ 58 h 65"/>
                  <a:gd name="T4" fmla="*/ 10 w 91"/>
                  <a:gd name="T5" fmla="*/ 37 h 65"/>
                  <a:gd name="T6" fmla="*/ 66 w 91"/>
                  <a:gd name="T7" fmla="*/ 5 h 65"/>
                  <a:gd name="T8" fmla="*/ 87 w 91"/>
                  <a:gd name="T9" fmla="*/ 10 h 65"/>
                  <a:gd name="T10" fmla="*/ 81 w 91"/>
                  <a:gd name="T11" fmla="*/ 31 h 65"/>
                  <a:gd name="T12" fmla="*/ 25 w 91"/>
                  <a:gd name="T13" fmla="*/ 63 h 65"/>
                  <a:gd name="T14" fmla="*/ 17 w 91"/>
                  <a:gd name="T15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1" h="65">
                    <a:moveTo>
                      <a:pt x="17" y="65"/>
                    </a:moveTo>
                    <a:cubicBezTo>
                      <a:pt x="12" y="65"/>
                      <a:pt x="7" y="62"/>
                      <a:pt x="4" y="58"/>
                    </a:cubicBezTo>
                    <a:cubicBezTo>
                      <a:pt x="0" y="50"/>
                      <a:pt x="3" y="41"/>
                      <a:pt x="10" y="37"/>
                    </a:cubicBezTo>
                    <a:lnTo>
                      <a:pt x="66" y="5"/>
                    </a:lnTo>
                    <a:cubicBezTo>
                      <a:pt x="73" y="0"/>
                      <a:pt x="82" y="3"/>
                      <a:pt x="87" y="10"/>
                    </a:cubicBezTo>
                    <a:cubicBezTo>
                      <a:pt x="91" y="17"/>
                      <a:pt x="88" y="26"/>
                      <a:pt x="81" y="31"/>
                    </a:cubicBezTo>
                    <a:lnTo>
                      <a:pt x="25" y="63"/>
                    </a:lnTo>
                    <a:cubicBezTo>
                      <a:pt x="22" y="64"/>
                      <a:pt x="20" y="65"/>
                      <a:pt x="17" y="6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179">
                <a:extLst>
                  <a:ext uri="{FF2B5EF4-FFF2-40B4-BE49-F238E27FC236}">
                    <a16:creationId xmlns:a16="http://schemas.microsoft.com/office/drawing/2014/main" id="{244B3926-C4A6-476B-85E7-64B001C469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3800" y="2051051"/>
                <a:ext cx="73025" cy="23813"/>
              </a:xfrm>
              <a:custGeom>
                <a:avLst/>
                <a:gdLst>
                  <a:gd name="T0" fmla="*/ 80 w 95"/>
                  <a:gd name="T1" fmla="*/ 30 h 30"/>
                  <a:gd name="T2" fmla="*/ 15 w 95"/>
                  <a:gd name="T3" fmla="*/ 30 h 30"/>
                  <a:gd name="T4" fmla="*/ 0 w 95"/>
                  <a:gd name="T5" fmla="*/ 15 h 30"/>
                  <a:gd name="T6" fmla="*/ 15 w 95"/>
                  <a:gd name="T7" fmla="*/ 0 h 30"/>
                  <a:gd name="T8" fmla="*/ 80 w 95"/>
                  <a:gd name="T9" fmla="*/ 0 h 30"/>
                  <a:gd name="T10" fmla="*/ 95 w 95"/>
                  <a:gd name="T11" fmla="*/ 15 h 30"/>
                  <a:gd name="T12" fmla="*/ 80 w 95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30">
                    <a:moveTo>
                      <a:pt x="80" y="30"/>
                    </a:moveTo>
                    <a:lnTo>
                      <a:pt x="15" y="30"/>
                    </a:lnTo>
                    <a:cubicBezTo>
                      <a:pt x="7" y="30"/>
                      <a:pt x="0" y="23"/>
                      <a:pt x="0" y="15"/>
                    </a:cubicBezTo>
                    <a:cubicBezTo>
                      <a:pt x="0" y="7"/>
                      <a:pt x="7" y="0"/>
                      <a:pt x="15" y="0"/>
                    </a:cubicBezTo>
                    <a:lnTo>
                      <a:pt x="80" y="0"/>
                    </a:lnTo>
                    <a:cubicBezTo>
                      <a:pt x="89" y="0"/>
                      <a:pt x="95" y="7"/>
                      <a:pt x="95" y="15"/>
                    </a:cubicBezTo>
                    <a:cubicBezTo>
                      <a:pt x="95" y="23"/>
                      <a:pt x="89" y="30"/>
                      <a:pt x="8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180">
                <a:extLst>
                  <a:ext uri="{FF2B5EF4-FFF2-40B4-BE49-F238E27FC236}">
                    <a16:creationId xmlns:a16="http://schemas.microsoft.com/office/drawing/2014/main" id="{EF5BAC2B-4601-44CF-B169-5A8B2064BF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63" y="2170113"/>
                <a:ext cx="69850" cy="49213"/>
              </a:xfrm>
              <a:custGeom>
                <a:avLst/>
                <a:gdLst>
                  <a:gd name="T0" fmla="*/ 73 w 91"/>
                  <a:gd name="T1" fmla="*/ 65 h 65"/>
                  <a:gd name="T2" fmla="*/ 66 w 91"/>
                  <a:gd name="T3" fmla="*/ 62 h 65"/>
                  <a:gd name="T4" fmla="*/ 10 w 91"/>
                  <a:gd name="T5" fmla="*/ 30 h 65"/>
                  <a:gd name="T6" fmla="*/ 4 w 91"/>
                  <a:gd name="T7" fmla="*/ 9 h 65"/>
                  <a:gd name="T8" fmla="*/ 25 w 91"/>
                  <a:gd name="T9" fmla="*/ 4 h 65"/>
                  <a:gd name="T10" fmla="*/ 81 w 91"/>
                  <a:gd name="T11" fmla="*/ 36 h 65"/>
                  <a:gd name="T12" fmla="*/ 87 w 91"/>
                  <a:gd name="T13" fmla="*/ 57 h 65"/>
                  <a:gd name="T14" fmla="*/ 73 w 91"/>
                  <a:gd name="T15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1" h="65">
                    <a:moveTo>
                      <a:pt x="73" y="65"/>
                    </a:moveTo>
                    <a:cubicBezTo>
                      <a:pt x="71" y="65"/>
                      <a:pt x="68" y="64"/>
                      <a:pt x="66" y="62"/>
                    </a:cubicBezTo>
                    <a:lnTo>
                      <a:pt x="10" y="30"/>
                    </a:lnTo>
                    <a:cubicBezTo>
                      <a:pt x="3" y="26"/>
                      <a:pt x="0" y="17"/>
                      <a:pt x="4" y="9"/>
                    </a:cubicBezTo>
                    <a:cubicBezTo>
                      <a:pt x="8" y="2"/>
                      <a:pt x="18" y="0"/>
                      <a:pt x="25" y="4"/>
                    </a:cubicBezTo>
                    <a:lnTo>
                      <a:pt x="81" y="36"/>
                    </a:lnTo>
                    <a:cubicBezTo>
                      <a:pt x="88" y="41"/>
                      <a:pt x="91" y="50"/>
                      <a:pt x="87" y="57"/>
                    </a:cubicBezTo>
                    <a:cubicBezTo>
                      <a:pt x="84" y="62"/>
                      <a:pt x="79" y="65"/>
                      <a:pt x="73" y="6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181">
                <a:extLst>
                  <a:ext uri="{FF2B5EF4-FFF2-40B4-BE49-F238E27FC236}">
                    <a16:creationId xmlns:a16="http://schemas.microsoft.com/office/drawing/2014/main" id="{730260FA-375F-4218-A55E-3F3E338C69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3150" y="2257426"/>
                <a:ext cx="50800" cy="66675"/>
              </a:xfrm>
              <a:custGeom>
                <a:avLst/>
                <a:gdLst>
                  <a:gd name="T0" fmla="*/ 50 w 67"/>
                  <a:gd name="T1" fmla="*/ 88 h 88"/>
                  <a:gd name="T2" fmla="*/ 37 w 67"/>
                  <a:gd name="T3" fmla="*/ 81 h 88"/>
                  <a:gd name="T4" fmla="*/ 4 w 67"/>
                  <a:gd name="T5" fmla="*/ 24 h 88"/>
                  <a:gd name="T6" fmla="*/ 10 w 67"/>
                  <a:gd name="T7" fmla="*/ 4 h 88"/>
                  <a:gd name="T8" fmla="*/ 30 w 67"/>
                  <a:gd name="T9" fmla="*/ 9 h 88"/>
                  <a:gd name="T10" fmla="*/ 63 w 67"/>
                  <a:gd name="T11" fmla="*/ 66 h 88"/>
                  <a:gd name="T12" fmla="*/ 57 w 67"/>
                  <a:gd name="T13" fmla="*/ 86 h 88"/>
                  <a:gd name="T14" fmla="*/ 50 w 67"/>
                  <a:gd name="T15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88">
                    <a:moveTo>
                      <a:pt x="50" y="88"/>
                    </a:moveTo>
                    <a:cubicBezTo>
                      <a:pt x="45" y="88"/>
                      <a:pt x="40" y="85"/>
                      <a:pt x="37" y="81"/>
                    </a:cubicBezTo>
                    <a:lnTo>
                      <a:pt x="4" y="24"/>
                    </a:lnTo>
                    <a:cubicBezTo>
                      <a:pt x="0" y="17"/>
                      <a:pt x="3" y="8"/>
                      <a:pt x="10" y="4"/>
                    </a:cubicBezTo>
                    <a:cubicBezTo>
                      <a:pt x="17" y="0"/>
                      <a:pt x="26" y="2"/>
                      <a:pt x="30" y="9"/>
                    </a:cubicBezTo>
                    <a:lnTo>
                      <a:pt x="63" y="66"/>
                    </a:lnTo>
                    <a:cubicBezTo>
                      <a:pt x="67" y="73"/>
                      <a:pt x="65" y="82"/>
                      <a:pt x="57" y="86"/>
                    </a:cubicBezTo>
                    <a:cubicBezTo>
                      <a:pt x="55" y="88"/>
                      <a:pt x="52" y="88"/>
                      <a:pt x="50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182">
                <a:extLst>
                  <a:ext uri="{FF2B5EF4-FFF2-40B4-BE49-F238E27FC236}">
                    <a16:creationId xmlns:a16="http://schemas.microsoft.com/office/drawing/2014/main" id="{A01C372B-A571-4E50-9348-A1DC506932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4088" y="2290763"/>
                <a:ext cx="23813" cy="73025"/>
              </a:xfrm>
              <a:custGeom>
                <a:avLst/>
                <a:gdLst>
                  <a:gd name="T0" fmla="*/ 15 w 30"/>
                  <a:gd name="T1" fmla="*/ 95 h 95"/>
                  <a:gd name="T2" fmla="*/ 0 w 30"/>
                  <a:gd name="T3" fmla="*/ 80 h 95"/>
                  <a:gd name="T4" fmla="*/ 0 w 30"/>
                  <a:gd name="T5" fmla="*/ 15 h 95"/>
                  <a:gd name="T6" fmla="*/ 15 w 30"/>
                  <a:gd name="T7" fmla="*/ 0 h 95"/>
                  <a:gd name="T8" fmla="*/ 30 w 30"/>
                  <a:gd name="T9" fmla="*/ 15 h 95"/>
                  <a:gd name="T10" fmla="*/ 30 w 30"/>
                  <a:gd name="T11" fmla="*/ 80 h 95"/>
                  <a:gd name="T12" fmla="*/ 15 w 30"/>
                  <a:gd name="T13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95">
                    <a:moveTo>
                      <a:pt x="15" y="95"/>
                    </a:moveTo>
                    <a:cubicBezTo>
                      <a:pt x="7" y="95"/>
                      <a:pt x="0" y="88"/>
                      <a:pt x="0" y="80"/>
                    </a:cubicBezTo>
                    <a:lnTo>
                      <a:pt x="0" y="15"/>
                    </a:lnTo>
                    <a:cubicBezTo>
                      <a:pt x="0" y="7"/>
                      <a:pt x="7" y="0"/>
                      <a:pt x="15" y="0"/>
                    </a:cubicBezTo>
                    <a:cubicBezTo>
                      <a:pt x="24" y="0"/>
                      <a:pt x="30" y="7"/>
                      <a:pt x="30" y="15"/>
                    </a:cubicBezTo>
                    <a:lnTo>
                      <a:pt x="30" y="80"/>
                    </a:lnTo>
                    <a:cubicBezTo>
                      <a:pt x="30" y="88"/>
                      <a:pt x="24" y="95"/>
                      <a:pt x="15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183">
                <a:extLst>
                  <a:ext uri="{FF2B5EF4-FFF2-40B4-BE49-F238E27FC236}">
                    <a16:creationId xmlns:a16="http://schemas.microsoft.com/office/drawing/2014/main" id="{AE1B4E7B-F220-489B-B114-0FA32D0835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625" y="2257426"/>
                <a:ext cx="50800" cy="66675"/>
              </a:xfrm>
              <a:custGeom>
                <a:avLst/>
                <a:gdLst>
                  <a:gd name="T0" fmla="*/ 17 w 67"/>
                  <a:gd name="T1" fmla="*/ 88 h 88"/>
                  <a:gd name="T2" fmla="*/ 9 w 67"/>
                  <a:gd name="T3" fmla="*/ 86 h 88"/>
                  <a:gd name="T4" fmla="*/ 4 w 67"/>
                  <a:gd name="T5" fmla="*/ 66 h 88"/>
                  <a:gd name="T6" fmla="*/ 36 w 67"/>
                  <a:gd name="T7" fmla="*/ 9 h 88"/>
                  <a:gd name="T8" fmla="*/ 57 w 67"/>
                  <a:gd name="T9" fmla="*/ 4 h 88"/>
                  <a:gd name="T10" fmla="*/ 62 w 67"/>
                  <a:gd name="T11" fmla="*/ 24 h 88"/>
                  <a:gd name="T12" fmla="*/ 30 w 67"/>
                  <a:gd name="T13" fmla="*/ 81 h 88"/>
                  <a:gd name="T14" fmla="*/ 17 w 67"/>
                  <a:gd name="T15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88">
                    <a:moveTo>
                      <a:pt x="17" y="88"/>
                    </a:moveTo>
                    <a:cubicBezTo>
                      <a:pt x="14" y="88"/>
                      <a:pt x="12" y="88"/>
                      <a:pt x="9" y="86"/>
                    </a:cubicBezTo>
                    <a:cubicBezTo>
                      <a:pt x="2" y="82"/>
                      <a:pt x="0" y="73"/>
                      <a:pt x="4" y="66"/>
                    </a:cubicBezTo>
                    <a:lnTo>
                      <a:pt x="36" y="9"/>
                    </a:lnTo>
                    <a:cubicBezTo>
                      <a:pt x="41" y="2"/>
                      <a:pt x="50" y="0"/>
                      <a:pt x="57" y="4"/>
                    </a:cubicBezTo>
                    <a:cubicBezTo>
                      <a:pt x="64" y="8"/>
                      <a:pt x="67" y="17"/>
                      <a:pt x="62" y="24"/>
                    </a:cubicBezTo>
                    <a:lnTo>
                      <a:pt x="30" y="81"/>
                    </a:lnTo>
                    <a:cubicBezTo>
                      <a:pt x="27" y="85"/>
                      <a:pt x="22" y="88"/>
                      <a:pt x="17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184">
                <a:extLst>
                  <a:ext uri="{FF2B5EF4-FFF2-40B4-BE49-F238E27FC236}">
                    <a16:creationId xmlns:a16="http://schemas.microsoft.com/office/drawing/2014/main" id="{2F2B47BC-0487-4AC2-93FE-B346B99BA1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263" y="2170113"/>
                <a:ext cx="69850" cy="49213"/>
              </a:xfrm>
              <a:custGeom>
                <a:avLst/>
                <a:gdLst>
                  <a:gd name="T0" fmla="*/ 17 w 91"/>
                  <a:gd name="T1" fmla="*/ 65 h 65"/>
                  <a:gd name="T2" fmla="*/ 4 w 91"/>
                  <a:gd name="T3" fmla="*/ 57 h 65"/>
                  <a:gd name="T4" fmla="*/ 10 w 91"/>
                  <a:gd name="T5" fmla="*/ 36 h 65"/>
                  <a:gd name="T6" fmla="*/ 66 w 91"/>
                  <a:gd name="T7" fmla="*/ 4 h 65"/>
                  <a:gd name="T8" fmla="*/ 87 w 91"/>
                  <a:gd name="T9" fmla="*/ 9 h 65"/>
                  <a:gd name="T10" fmla="*/ 81 w 91"/>
                  <a:gd name="T11" fmla="*/ 30 h 65"/>
                  <a:gd name="T12" fmla="*/ 25 w 91"/>
                  <a:gd name="T13" fmla="*/ 62 h 65"/>
                  <a:gd name="T14" fmla="*/ 17 w 91"/>
                  <a:gd name="T15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1" h="65">
                    <a:moveTo>
                      <a:pt x="17" y="65"/>
                    </a:moveTo>
                    <a:cubicBezTo>
                      <a:pt x="12" y="65"/>
                      <a:pt x="7" y="62"/>
                      <a:pt x="4" y="57"/>
                    </a:cubicBezTo>
                    <a:cubicBezTo>
                      <a:pt x="0" y="50"/>
                      <a:pt x="3" y="41"/>
                      <a:pt x="10" y="36"/>
                    </a:cubicBezTo>
                    <a:lnTo>
                      <a:pt x="66" y="4"/>
                    </a:lnTo>
                    <a:cubicBezTo>
                      <a:pt x="73" y="0"/>
                      <a:pt x="82" y="2"/>
                      <a:pt x="87" y="9"/>
                    </a:cubicBezTo>
                    <a:cubicBezTo>
                      <a:pt x="91" y="17"/>
                      <a:pt x="88" y="26"/>
                      <a:pt x="81" y="30"/>
                    </a:cubicBezTo>
                    <a:lnTo>
                      <a:pt x="25" y="62"/>
                    </a:lnTo>
                    <a:cubicBezTo>
                      <a:pt x="22" y="64"/>
                      <a:pt x="20" y="65"/>
                      <a:pt x="17" y="6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185">
                <a:extLst>
                  <a:ext uri="{FF2B5EF4-FFF2-40B4-BE49-F238E27FC236}">
                    <a16:creationId xmlns:a16="http://schemas.microsoft.com/office/drawing/2014/main" id="{C9CF08A4-D81A-4970-B8C5-ECF7211921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5163" y="2051051"/>
                <a:ext cx="73025" cy="23813"/>
              </a:xfrm>
              <a:custGeom>
                <a:avLst/>
                <a:gdLst>
                  <a:gd name="T0" fmla="*/ 80 w 96"/>
                  <a:gd name="T1" fmla="*/ 30 h 30"/>
                  <a:gd name="T2" fmla="*/ 16 w 96"/>
                  <a:gd name="T3" fmla="*/ 30 h 30"/>
                  <a:gd name="T4" fmla="*/ 0 w 96"/>
                  <a:gd name="T5" fmla="*/ 15 h 30"/>
                  <a:gd name="T6" fmla="*/ 16 w 96"/>
                  <a:gd name="T7" fmla="*/ 0 h 30"/>
                  <a:gd name="T8" fmla="*/ 80 w 96"/>
                  <a:gd name="T9" fmla="*/ 0 h 30"/>
                  <a:gd name="T10" fmla="*/ 96 w 96"/>
                  <a:gd name="T11" fmla="*/ 15 h 30"/>
                  <a:gd name="T12" fmla="*/ 80 w 96"/>
                  <a:gd name="T1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30">
                    <a:moveTo>
                      <a:pt x="80" y="30"/>
                    </a:moveTo>
                    <a:lnTo>
                      <a:pt x="16" y="30"/>
                    </a:lnTo>
                    <a:cubicBezTo>
                      <a:pt x="7" y="30"/>
                      <a:pt x="0" y="23"/>
                      <a:pt x="0" y="15"/>
                    </a:cubicBezTo>
                    <a:cubicBezTo>
                      <a:pt x="0" y="7"/>
                      <a:pt x="7" y="0"/>
                      <a:pt x="16" y="0"/>
                    </a:cubicBezTo>
                    <a:lnTo>
                      <a:pt x="80" y="0"/>
                    </a:lnTo>
                    <a:cubicBezTo>
                      <a:pt x="89" y="0"/>
                      <a:pt x="96" y="7"/>
                      <a:pt x="96" y="15"/>
                    </a:cubicBezTo>
                    <a:cubicBezTo>
                      <a:pt x="96" y="23"/>
                      <a:pt x="89" y="30"/>
                      <a:pt x="8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186">
                <a:extLst>
                  <a:ext uri="{FF2B5EF4-FFF2-40B4-BE49-F238E27FC236}">
                    <a16:creationId xmlns:a16="http://schemas.microsoft.com/office/drawing/2014/main" id="{CCD12B4F-AB84-4AE1-90AE-6E06F78619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263" y="1905001"/>
                <a:ext cx="69850" cy="49213"/>
              </a:xfrm>
              <a:custGeom>
                <a:avLst/>
                <a:gdLst>
                  <a:gd name="T0" fmla="*/ 73 w 91"/>
                  <a:gd name="T1" fmla="*/ 65 h 65"/>
                  <a:gd name="T2" fmla="*/ 66 w 91"/>
                  <a:gd name="T3" fmla="*/ 63 h 65"/>
                  <a:gd name="T4" fmla="*/ 10 w 91"/>
                  <a:gd name="T5" fmla="*/ 31 h 65"/>
                  <a:gd name="T6" fmla="*/ 4 w 91"/>
                  <a:gd name="T7" fmla="*/ 10 h 65"/>
                  <a:gd name="T8" fmla="*/ 25 w 91"/>
                  <a:gd name="T9" fmla="*/ 5 h 65"/>
                  <a:gd name="T10" fmla="*/ 81 w 91"/>
                  <a:gd name="T11" fmla="*/ 37 h 65"/>
                  <a:gd name="T12" fmla="*/ 87 w 91"/>
                  <a:gd name="T13" fmla="*/ 58 h 65"/>
                  <a:gd name="T14" fmla="*/ 73 w 91"/>
                  <a:gd name="T15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1" h="65">
                    <a:moveTo>
                      <a:pt x="73" y="65"/>
                    </a:moveTo>
                    <a:cubicBezTo>
                      <a:pt x="71" y="65"/>
                      <a:pt x="68" y="64"/>
                      <a:pt x="66" y="63"/>
                    </a:cubicBezTo>
                    <a:lnTo>
                      <a:pt x="10" y="31"/>
                    </a:lnTo>
                    <a:cubicBezTo>
                      <a:pt x="3" y="26"/>
                      <a:pt x="0" y="17"/>
                      <a:pt x="4" y="10"/>
                    </a:cubicBezTo>
                    <a:cubicBezTo>
                      <a:pt x="8" y="3"/>
                      <a:pt x="18" y="0"/>
                      <a:pt x="25" y="5"/>
                    </a:cubicBezTo>
                    <a:lnTo>
                      <a:pt x="81" y="37"/>
                    </a:lnTo>
                    <a:cubicBezTo>
                      <a:pt x="88" y="41"/>
                      <a:pt x="91" y="50"/>
                      <a:pt x="87" y="58"/>
                    </a:cubicBezTo>
                    <a:cubicBezTo>
                      <a:pt x="84" y="62"/>
                      <a:pt x="79" y="65"/>
                      <a:pt x="73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187">
                <a:extLst>
                  <a:ext uri="{FF2B5EF4-FFF2-40B4-BE49-F238E27FC236}">
                    <a16:creationId xmlns:a16="http://schemas.microsoft.com/office/drawing/2014/main" id="{CC87DE13-D340-472F-9DE2-0F3E7074D4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625" y="1800226"/>
                <a:ext cx="50800" cy="66675"/>
              </a:xfrm>
              <a:custGeom>
                <a:avLst/>
                <a:gdLst>
                  <a:gd name="T0" fmla="*/ 49 w 67"/>
                  <a:gd name="T1" fmla="*/ 88 h 88"/>
                  <a:gd name="T2" fmla="*/ 36 w 67"/>
                  <a:gd name="T3" fmla="*/ 81 h 88"/>
                  <a:gd name="T4" fmla="*/ 4 w 67"/>
                  <a:gd name="T5" fmla="*/ 24 h 88"/>
                  <a:gd name="T6" fmla="*/ 9 w 67"/>
                  <a:gd name="T7" fmla="*/ 4 h 88"/>
                  <a:gd name="T8" fmla="*/ 30 w 67"/>
                  <a:gd name="T9" fmla="*/ 9 h 88"/>
                  <a:gd name="T10" fmla="*/ 62 w 67"/>
                  <a:gd name="T11" fmla="*/ 66 h 88"/>
                  <a:gd name="T12" fmla="*/ 57 w 67"/>
                  <a:gd name="T13" fmla="*/ 86 h 88"/>
                  <a:gd name="T14" fmla="*/ 49 w 67"/>
                  <a:gd name="T15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88">
                    <a:moveTo>
                      <a:pt x="49" y="88"/>
                    </a:moveTo>
                    <a:cubicBezTo>
                      <a:pt x="44" y="88"/>
                      <a:pt x="39" y="85"/>
                      <a:pt x="36" y="81"/>
                    </a:cubicBezTo>
                    <a:lnTo>
                      <a:pt x="4" y="24"/>
                    </a:lnTo>
                    <a:cubicBezTo>
                      <a:pt x="0" y="17"/>
                      <a:pt x="2" y="8"/>
                      <a:pt x="9" y="4"/>
                    </a:cubicBezTo>
                    <a:cubicBezTo>
                      <a:pt x="17" y="0"/>
                      <a:pt x="26" y="2"/>
                      <a:pt x="30" y="9"/>
                    </a:cubicBezTo>
                    <a:lnTo>
                      <a:pt x="62" y="66"/>
                    </a:lnTo>
                    <a:cubicBezTo>
                      <a:pt x="67" y="73"/>
                      <a:pt x="64" y="82"/>
                      <a:pt x="57" y="86"/>
                    </a:cubicBezTo>
                    <a:cubicBezTo>
                      <a:pt x="55" y="88"/>
                      <a:pt x="52" y="88"/>
                      <a:pt x="49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98" name="Circle: Hollow 97">
              <a:extLst>
                <a:ext uri="{FF2B5EF4-FFF2-40B4-BE49-F238E27FC236}">
                  <a16:creationId xmlns:a16="http://schemas.microsoft.com/office/drawing/2014/main" id="{9F10A9FE-4E63-4039-B6F7-7A9E0D3803DA}"/>
                </a:ext>
              </a:extLst>
            </p:cNvPr>
            <p:cNvSpPr/>
            <p:nvPr/>
          </p:nvSpPr>
          <p:spPr>
            <a:xfrm>
              <a:off x="4995674" y="4044712"/>
              <a:ext cx="848364" cy="848364"/>
            </a:xfrm>
            <a:prstGeom prst="donut">
              <a:avLst>
                <a:gd name="adj" fmla="val 394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9" name="Circle: Hollow 98">
              <a:extLst>
                <a:ext uri="{FF2B5EF4-FFF2-40B4-BE49-F238E27FC236}">
                  <a16:creationId xmlns:a16="http://schemas.microsoft.com/office/drawing/2014/main" id="{647EE586-F35F-4635-996F-4F286CF523D5}"/>
                </a:ext>
              </a:extLst>
            </p:cNvPr>
            <p:cNvSpPr/>
            <p:nvPr/>
          </p:nvSpPr>
          <p:spPr>
            <a:xfrm>
              <a:off x="5348489" y="4397528"/>
              <a:ext cx="142736" cy="142734"/>
            </a:xfrm>
            <a:prstGeom prst="donut">
              <a:avLst>
                <a:gd name="adj" fmla="val 2263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0" name="Rectangle: Top Corners Rounded 99">
              <a:extLst>
                <a:ext uri="{FF2B5EF4-FFF2-40B4-BE49-F238E27FC236}">
                  <a16:creationId xmlns:a16="http://schemas.microsoft.com/office/drawing/2014/main" id="{8E32B826-D331-4A49-B93F-AACF7F854117}"/>
                </a:ext>
              </a:extLst>
            </p:cNvPr>
            <p:cNvSpPr/>
            <p:nvPr/>
          </p:nvSpPr>
          <p:spPr>
            <a:xfrm rot="14339270">
              <a:off x="5285405" y="4456369"/>
              <a:ext cx="36576" cy="173654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: Top Corners Rounded 100">
              <a:extLst>
                <a:ext uri="{FF2B5EF4-FFF2-40B4-BE49-F238E27FC236}">
                  <a16:creationId xmlns:a16="http://schemas.microsoft.com/office/drawing/2014/main" id="{2D36E3B4-3DF4-4E31-BE76-59CF1D20B669}"/>
                </a:ext>
              </a:extLst>
            </p:cNvPr>
            <p:cNvSpPr/>
            <p:nvPr/>
          </p:nvSpPr>
          <p:spPr>
            <a:xfrm>
              <a:off x="5400584" y="4207394"/>
              <a:ext cx="36576" cy="204418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3235333"/>
      </p:ext>
    </p:extLst>
  </p:cSld>
  <p:clrMapOvr>
    <a:masterClrMapping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  <p:bldP spid="9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30725" y="707366"/>
            <a:ext cx="7487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Algerian" pitchFamily="82" charset="0"/>
              </a:rPr>
              <a:t>GROUP MEMBERS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57355" y="2855343"/>
            <a:ext cx="3312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 Black" pitchFamily="34" charset="0"/>
              </a:rPr>
              <a:t>FRONT END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151299" y="2872596"/>
            <a:ext cx="29416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 Black" pitchFamily="34" charset="0"/>
              </a:rPr>
              <a:t>BACK END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63306" y="3450566"/>
            <a:ext cx="2596551" cy="2113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Pratik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</a:t>
            </a: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Bhange</a:t>
            </a:r>
            <a:endParaRPr lang="en-IN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Deepak Kumar Singh</a:t>
            </a:r>
          </a:p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Supriya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S</a:t>
            </a:r>
          </a:p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Kodavati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</a:t>
            </a: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Priyanka</a:t>
            </a:r>
            <a:endParaRPr lang="en-IN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Mohan Kumar B C</a:t>
            </a:r>
            <a:endParaRPr lang="en-US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94762" y="3433313"/>
            <a:ext cx="2872596" cy="18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Abbi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Reddy </a:t>
            </a: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Prem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Kumar</a:t>
            </a:r>
          </a:p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Penty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</a:t>
            </a: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Pranay</a:t>
            </a:r>
            <a:endParaRPr lang="en-IN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Pandi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Jai </a:t>
            </a: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Sai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Kumar</a:t>
            </a:r>
          </a:p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Abhiraj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Ashok </a:t>
            </a: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Pekhale</a:t>
            </a:r>
            <a:endParaRPr lang="en-IN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68580" algn="just">
              <a:spcBef>
                <a:spcPts val="700"/>
              </a:spcBef>
              <a:buFont typeface="Wingdings" pitchFamily="2" charset="2"/>
              <a:buChar char="Ø"/>
            </a:pPr>
            <a:r>
              <a:rPr lang="en-IN" dirty="0" err="1">
                <a:latin typeface="Times New Roman" pitchFamily="18" charset="0"/>
                <a:ea typeface="+mn-lt"/>
                <a:cs typeface="Times New Roman" pitchFamily="18" charset="0"/>
              </a:rPr>
              <a:t>Shweta</a:t>
            </a:r>
            <a:r>
              <a:rPr lang="en-IN" dirty="0">
                <a:latin typeface="Times New Roman" pitchFamily="18" charset="0"/>
                <a:ea typeface="+mn-lt"/>
                <a:cs typeface="Times New Roman" pitchFamily="18" charset="0"/>
              </a:rPr>
              <a:t> Sanjay More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89F2A12A-F688-4EAF-9DE3-228DE942F9B1}"/>
              </a:ext>
            </a:extLst>
          </p:cNvPr>
          <p:cNvSpPr txBox="1"/>
          <p:nvPr/>
        </p:nvSpPr>
        <p:spPr>
          <a:xfrm>
            <a:off x="3342367" y="937019"/>
            <a:ext cx="4836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</a:rPr>
              <a:t>INTRODUCTION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6288BB9-3416-4CFE-91FC-BF96B9B9A281}"/>
              </a:ext>
            </a:extLst>
          </p:cNvPr>
          <p:cNvGrpSpPr/>
          <p:nvPr/>
        </p:nvGrpSpPr>
        <p:grpSpPr>
          <a:xfrm>
            <a:off x="1554480" y="1522148"/>
            <a:ext cx="9503699" cy="1605485"/>
            <a:chOff x="-995887" y="2408975"/>
            <a:chExt cx="9503699" cy="1605485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19E6F78-6ACA-4437-94B3-0D7769DA5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6554" y="2408975"/>
              <a:ext cx="398394" cy="398394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8DDA1F2-D40D-4C00-A335-B4D88888BC92}"/>
                </a:ext>
              </a:extLst>
            </p:cNvPr>
            <p:cNvSpPr txBox="1"/>
            <p:nvPr/>
          </p:nvSpPr>
          <p:spPr>
            <a:xfrm>
              <a:off x="-995887" y="2937242"/>
              <a:ext cx="950369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Font typeface="Wingdings" pitchFamily="2" charset="2"/>
                <a:buChar char="Ø"/>
              </a:pPr>
              <a:r>
                <a:rPr lang="en-IN" sz="3200" dirty="0">
                  <a:latin typeface="Times New Roman" pitchFamily="18" charset="0"/>
                  <a:cs typeface="Times New Roman" pitchFamily="18" charset="0"/>
                </a:rPr>
                <a:t>A recipe is a set of instructions that describes how to prepare or make something.</a:t>
              </a:r>
              <a:r>
                <a:rPr lang="en-US" dirty="0">
                  <a:latin typeface="Times New Roman"/>
                  <a:cs typeface="Arial"/>
                </a:rPr>
                <a:t>​</a:t>
              </a:r>
              <a:endPara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B2BF6E7-8671-43D2-A3E8-3F7696A91DBE}"/>
                </a:ext>
              </a:extLst>
            </p:cNvPr>
            <p:cNvSpPr txBox="1"/>
            <p:nvPr/>
          </p:nvSpPr>
          <p:spPr>
            <a:xfrm>
              <a:off x="1435199" y="2425148"/>
              <a:ext cx="30529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endParaRPr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227FFA48-B1E0-4CFC-BF3C-5D8C531347D6}"/>
              </a:ext>
            </a:extLst>
          </p:cNvPr>
          <p:cNvSpPr txBox="1"/>
          <p:nvPr/>
        </p:nvSpPr>
        <p:spPr>
          <a:xfrm>
            <a:off x="4028950" y="2473494"/>
            <a:ext cx="30529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10B3F3B-AE75-4AAB-93EB-8EE3DEA398F0}"/>
              </a:ext>
            </a:extLst>
          </p:cNvPr>
          <p:cNvSpPr txBox="1"/>
          <p:nvPr/>
        </p:nvSpPr>
        <p:spPr>
          <a:xfrm>
            <a:off x="1580722" y="3261360"/>
            <a:ext cx="87113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IN" sz="3200" dirty="0">
                <a:latin typeface="Times New Roman" pitchFamily="18" charset="0"/>
                <a:cs typeface="Times New Roman" pitchFamily="18" charset="0"/>
              </a:rPr>
              <a:t>A recipe is to have a precise record of the ingredients used, how much amount of ingredients are needed and the way they are combined.</a:t>
            </a:r>
            <a:endParaRPr lang="en-US" sz="3200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40780C9-AE30-4AE9-A118-3D02022EE743}"/>
              </a:ext>
            </a:extLst>
          </p:cNvPr>
          <p:cNvSpPr txBox="1"/>
          <p:nvPr/>
        </p:nvSpPr>
        <p:spPr>
          <a:xfrm>
            <a:off x="4117397" y="4306193"/>
            <a:ext cx="30529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651028"/>
      </p:ext>
    </p:extLst>
  </p:cSld>
  <p:clrMapOvr>
    <a:masterClrMapping/>
  </p:clrMapOvr>
  <p:transition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12160" y="853440"/>
            <a:ext cx="477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  <a:ea typeface="Tahoma" panose="020B0604030504040204" pitchFamily="34" charset="0"/>
                <a:cs typeface="Tahoma" panose="020B0604030504040204" pitchFamily="34" charset="0"/>
              </a:rPr>
              <a:t>ABSTRACT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42720" y="2042160"/>
            <a:ext cx="938784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itchFamily="18" charset="0"/>
                <a:cs typeface="Times New Roman" pitchFamily="18" charset="0"/>
              </a:rPr>
              <a:t>The main objective of our application is to create a dynamic and responsive Java application to allow a user to register to the application and search for recipes online.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/>
                <a:cs typeface="Times New Roman"/>
              </a:rPr>
              <a:t>This application helps genuine food lovers to explore and have wonderful experience with the recipes uploaded.</a:t>
            </a:r>
            <a:endParaRPr lang="en-US" sz="3200" dirty="0"/>
          </a:p>
        </p:txBody>
      </p:sp>
    </p:spTree>
  </p:cSld>
  <p:clrMapOvr>
    <a:masterClrMapping/>
  </p:clrMapOvr>
  <p:transition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90800" y="955040"/>
            <a:ext cx="661416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lgerian" pitchFamily="82" charset="0"/>
              </a:rPr>
              <a:t>TECHNOLOGIES USED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08480" y="2133600"/>
            <a:ext cx="8676640" cy="2905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itchFamily="2" charset="2"/>
              <a:buChar char="v"/>
            </a:pPr>
            <a:r>
              <a:rPr lang="en-US" sz="2000" b="1" dirty="0">
                <a:latin typeface="Times New Roman"/>
                <a:cs typeface="Times New Roman"/>
              </a:rPr>
              <a:t>Front-end : Angular​</a:t>
            </a:r>
          </a:p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itchFamily="2" charset="2"/>
              <a:buChar char="v"/>
            </a:pPr>
            <a:endParaRPr lang="en-US" sz="2000" b="1" dirty="0">
              <a:latin typeface="Times New Roman"/>
              <a:cs typeface="Times New Roman"/>
            </a:endParaRPr>
          </a:p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itchFamily="2" charset="2"/>
              <a:buChar char="v"/>
            </a:pPr>
            <a:r>
              <a:rPr lang="en-US" sz="2000" b="1" dirty="0">
                <a:latin typeface="Times New Roman"/>
                <a:cs typeface="Times New Roman"/>
              </a:rPr>
              <a:t> Server-side: Spring Boot​</a:t>
            </a:r>
          </a:p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itchFamily="2" charset="2"/>
              <a:buChar char="v"/>
            </a:pPr>
            <a:endParaRPr lang="en-US" sz="2000" b="1" dirty="0">
              <a:latin typeface="Times New Roman"/>
              <a:cs typeface="Times New Roman"/>
            </a:endParaRPr>
          </a:p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itchFamily="2" charset="2"/>
              <a:buChar char="v"/>
            </a:pPr>
            <a:r>
              <a:rPr lang="en-US" sz="2000" b="1" dirty="0">
                <a:latin typeface="Times New Roman"/>
                <a:cs typeface="Times New Roman"/>
              </a:rPr>
              <a:t> Back-end: MYSQL, Hibernate​</a:t>
            </a:r>
          </a:p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itchFamily="2" charset="2"/>
              <a:buChar char="v"/>
            </a:pPr>
            <a:endParaRPr lang="en-US" sz="2000" b="1" dirty="0">
              <a:latin typeface="Times New Roman"/>
              <a:cs typeface="Times New Roman"/>
            </a:endParaRPr>
          </a:p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itchFamily="2" charset="2"/>
              <a:buChar char="v"/>
            </a:pPr>
            <a:r>
              <a:rPr lang="en-US" sz="2000" b="1" dirty="0">
                <a:latin typeface="Times New Roman"/>
                <a:cs typeface="Times New Roman"/>
              </a:rPr>
              <a:t> Server: Tomcat</a:t>
            </a:r>
            <a:endParaRPr lang="en-US" sz="2000" b="1" dirty="0"/>
          </a:p>
        </p:txBody>
      </p:sp>
    </p:spTree>
  </p:cSld>
  <p:clrMapOvr>
    <a:masterClrMapping/>
  </p:clrMapOvr>
  <p:transition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02080" y="975360"/>
            <a:ext cx="909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MODULES OF THE PROJECT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91920" y="2255520"/>
            <a:ext cx="8178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ADMIN MODULE </a:t>
            </a: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USER MODULE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  <p:transition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47520" y="995680"/>
            <a:ext cx="7691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ADMIN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51280" y="2032000"/>
            <a:ext cx="893064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ea typeface="+mn-lt"/>
                <a:cs typeface="Times New Roman" pitchFamily="18" charset="0"/>
              </a:rPr>
              <a:t>Admin will be able to :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endParaRPr lang="en-US" sz="1400" dirty="0">
              <a:latin typeface="Times New Roman"/>
              <a:ea typeface="+mn-lt"/>
              <a:cs typeface="+mn-lt"/>
            </a:endParaRPr>
          </a:p>
          <a:p>
            <a:pPr marL="344170" indent="-34417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ea typeface="+mn-lt"/>
                <a:cs typeface="Times New Roman" pitchFamily="18" charset="0"/>
              </a:rPr>
              <a:t>Login to the portal.</a:t>
            </a:r>
          </a:p>
          <a:p>
            <a:pPr marL="344170" indent="-34417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ea typeface="+mn-lt"/>
                <a:cs typeface="Times New Roman" pitchFamily="18" charset="0"/>
              </a:rPr>
              <a:t>Admin can add / remove or even endorse a recipe. </a:t>
            </a:r>
          </a:p>
          <a:p>
            <a:pPr marL="344170" indent="-34417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ea typeface="+mn-lt"/>
                <a:cs typeface="Times New Roman" pitchFamily="18" charset="0"/>
              </a:rPr>
              <a:t>Edit recipe details like name, item details, ingredients and cooking steps.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891F11-C5FB-4353-93C9-CA42D78432CB}"/>
              </a:ext>
            </a:extLst>
          </p:cNvPr>
          <p:cNvCxnSpPr>
            <a:cxnSpLocks/>
          </p:cNvCxnSpPr>
          <p:nvPr/>
        </p:nvCxnSpPr>
        <p:spPr>
          <a:xfrm flipV="1">
            <a:off x="6819549" y="4145280"/>
            <a:ext cx="4173571" cy="703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CFC9523-E38A-461B-AEF9-C2B5C440775D}"/>
              </a:ext>
            </a:extLst>
          </p:cNvPr>
          <p:cNvCxnSpPr>
            <a:cxnSpLocks/>
            <a:endCxn id="50" idx="2"/>
          </p:cNvCxnSpPr>
          <p:nvPr/>
        </p:nvCxnSpPr>
        <p:spPr>
          <a:xfrm flipV="1">
            <a:off x="1727200" y="4145983"/>
            <a:ext cx="4934416" cy="9457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Arc 31">
            <a:extLst>
              <a:ext uri="{FF2B5EF4-FFF2-40B4-BE49-F238E27FC236}">
                <a16:creationId xmlns:a16="http://schemas.microsoft.com/office/drawing/2014/main" id="{DF02037F-1958-4028-9BA4-B733CB3CDE02}"/>
              </a:ext>
            </a:extLst>
          </p:cNvPr>
          <p:cNvSpPr/>
          <p:nvPr/>
        </p:nvSpPr>
        <p:spPr>
          <a:xfrm>
            <a:off x="4058807" y="368640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89806D0-1ADB-4AB4-A5BB-1647D3616BE3}"/>
              </a:ext>
            </a:extLst>
          </p:cNvPr>
          <p:cNvSpPr/>
          <p:nvPr/>
        </p:nvSpPr>
        <p:spPr>
          <a:xfrm>
            <a:off x="4423138" y="4050733"/>
            <a:ext cx="190500" cy="190500"/>
          </a:xfrm>
          <a:prstGeom prst="ellipse">
            <a:avLst/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34" name="Circle: Hollow 33">
            <a:extLst>
              <a:ext uri="{FF2B5EF4-FFF2-40B4-BE49-F238E27FC236}">
                <a16:creationId xmlns:a16="http://schemas.microsoft.com/office/drawing/2014/main" id="{75790402-5A6C-48F9-8A1B-E528676DD5BE}"/>
              </a:ext>
            </a:extLst>
          </p:cNvPr>
          <p:cNvSpPr/>
          <p:nvPr/>
        </p:nvSpPr>
        <p:spPr>
          <a:xfrm>
            <a:off x="4304075" y="3931670"/>
            <a:ext cx="428626" cy="428626"/>
          </a:xfrm>
          <a:prstGeom prst="donut">
            <a:avLst>
              <a:gd name="adj" fmla="val 5281"/>
            </a:avLst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35" name="Circle: Hollow 34">
            <a:extLst>
              <a:ext uri="{FF2B5EF4-FFF2-40B4-BE49-F238E27FC236}">
                <a16:creationId xmlns:a16="http://schemas.microsoft.com/office/drawing/2014/main" id="{EED9F583-A109-4F6A-820E-B3C4F21B522E}"/>
              </a:ext>
            </a:extLst>
          </p:cNvPr>
          <p:cNvSpPr/>
          <p:nvPr/>
        </p:nvSpPr>
        <p:spPr>
          <a:xfrm>
            <a:off x="4171203" y="379879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2A8DED6-D15A-4D6E-ACD0-A35B48651EB7}"/>
              </a:ext>
            </a:extLst>
          </p:cNvPr>
          <p:cNvCxnSpPr>
            <a:cxnSpLocks/>
          </p:cNvCxnSpPr>
          <p:nvPr/>
        </p:nvCxnSpPr>
        <p:spPr>
          <a:xfrm flipV="1">
            <a:off x="4518389" y="4493169"/>
            <a:ext cx="0" cy="1033387"/>
          </a:xfrm>
          <a:prstGeom prst="line">
            <a:avLst/>
          </a:prstGeom>
          <a:ln w="19050">
            <a:solidFill>
              <a:srgbClr val="52C9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0D0199C5-D8EE-4CFF-8E6B-1B3AC887A281}"/>
              </a:ext>
            </a:extLst>
          </p:cNvPr>
          <p:cNvSpPr/>
          <p:nvPr/>
        </p:nvSpPr>
        <p:spPr>
          <a:xfrm>
            <a:off x="4456268" y="5501423"/>
            <a:ext cx="124240" cy="124240"/>
          </a:xfrm>
          <a:prstGeom prst="ellipse">
            <a:avLst/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48" name="Arc 47">
            <a:extLst>
              <a:ext uri="{FF2B5EF4-FFF2-40B4-BE49-F238E27FC236}">
                <a16:creationId xmlns:a16="http://schemas.microsoft.com/office/drawing/2014/main" id="{E4DB56B1-68A1-4091-9877-DD73C1580428}"/>
              </a:ext>
            </a:extLst>
          </p:cNvPr>
          <p:cNvSpPr/>
          <p:nvPr/>
        </p:nvSpPr>
        <p:spPr>
          <a:xfrm rot="5400000">
            <a:off x="6297285" y="368640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31A2C73-1F84-4424-864A-47BCAAC015EC}"/>
              </a:ext>
            </a:extLst>
          </p:cNvPr>
          <p:cNvSpPr/>
          <p:nvPr/>
        </p:nvSpPr>
        <p:spPr>
          <a:xfrm>
            <a:off x="6661616" y="4050733"/>
            <a:ext cx="190500" cy="19050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54" name="Circle: Hollow 53">
            <a:extLst>
              <a:ext uri="{FF2B5EF4-FFF2-40B4-BE49-F238E27FC236}">
                <a16:creationId xmlns:a16="http://schemas.microsoft.com/office/drawing/2014/main" id="{5493DCD4-20BA-476D-82F1-EE803174BF4D}"/>
              </a:ext>
            </a:extLst>
          </p:cNvPr>
          <p:cNvSpPr/>
          <p:nvPr/>
        </p:nvSpPr>
        <p:spPr>
          <a:xfrm>
            <a:off x="6542553" y="3931670"/>
            <a:ext cx="428626" cy="428626"/>
          </a:xfrm>
          <a:prstGeom prst="donut">
            <a:avLst>
              <a:gd name="adj" fmla="val 5281"/>
            </a:avLst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658774A2-D90F-4D02-BC76-29E43C1DF903}"/>
              </a:ext>
            </a:extLst>
          </p:cNvPr>
          <p:cNvSpPr/>
          <p:nvPr/>
        </p:nvSpPr>
        <p:spPr>
          <a:xfrm>
            <a:off x="6409681" y="379879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7309A7E-040E-4F5D-B933-3AB5220F5A95}"/>
              </a:ext>
            </a:extLst>
          </p:cNvPr>
          <p:cNvCxnSpPr>
            <a:cxnSpLocks/>
          </p:cNvCxnSpPr>
          <p:nvPr/>
        </p:nvCxnSpPr>
        <p:spPr>
          <a:xfrm flipV="1">
            <a:off x="6756867" y="2765411"/>
            <a:ext cx="0" cy="1033387"/>
          </a:xfrm>
          <a:prstGeom prst="line">
            <a:avLst/>
          </a:prstGeom>
          <a:ln w="19050">
            <a:solidFill>
              <a:srgbClr val="FEC6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3172B3A8-1C09-4FDE-AC67-99CAD10035A1}"/>
              </a:ext>
            </a:extLst>
          </p:cNvPr>
          <p:cNvSpPr/>
          <p:nvPr/>
        </p:nvSpPr>
        <p:spPr>
          <a:xfrm>
            <a:off x="6694746" y="2719055"/>
            <a:ext cx="124240" cy="124240"/>
          </a:xfrm>
          <a:prstGeom prst="ellipse">
            <a:avLst/>
          </a:prstGeom>
          <a:solidFill>
            <a:srgbClr val="FEC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73" name="Arc 72">
            <a:extLst>
              <a:ext uri="{FF2B5EF4-FFF2-40B4-BE49-F238E27FC236}">
                <a16:creationId xmlns:a16="http://schemas.microsoft.com/office/drawing/2014/main" id="{A29CE290-7729-4E8C-9738-2BE3912C5D40}"/>
              </a:ext>
            </a:extLst>
          </p:cNvPr>
          <p:cNvSpPr/>
          <p:nvPr/>
        </p:nvSpPr>
        <p:spPr>
          <a:xfrm>
            <a:off x="8550718" y="368640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47F86694-DB30-4196-BE70-3B5E3278021A}"/>
              </a:ext>
            </a:extLst>
          </p:cNvPr>
          <p:cNvSpPr/>
          <p:nvPr/>
        </p:nvSpPr>
        <p:spPr>
          <a:xfrm>
            <a:off x="8915049" y="4050733"/>
            <a:ext cx="190500" cy="190500"/>
          </a:xfrm>
          <a:prstGeom prst="ellipse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75" name="Circle: Hollow 74">
            <a:extLst>
              <a:ext uri="{FF2B5EF4-FFF2-40B4-BE49-F238E27FC236}">
                <a16:creationId xmlns:a16="http://schemas.microsoft.com/office/drawing/2014/main" id="{6115DB5C-D181-48FC-85B7-6C0DCB4951B6}"/>
              </a:ext>
            </a:extLst>
          </p:cNvPr>
          <p:cNvSpPr/>
          <p:nvPr/>
        </p:nvSpPr>
        <p:spPr>
          <a:xfrm>
            <a:off x="8795986" y="3931670"/>
            <a:ext cx="428626" cy="428626"/>
          </a:xfrm>
          <a:prstGeom prst="donut">
            <a:avLst>
              <a:gd name="adj" fmla="val 5281"/>
            </a:avLst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76" name="Circle: Hollow 75">
            <a:extLst>
              <a:ext uri="{FF2B5EF4-FFF2-40B4-BE49-F238E27FC236}">
                <a16:creationId xmlns:a16="http://schemas.microsoft.com/office/drawing/2014/main" id="{08365D7B-6052-4B01-8C77-1C055E38348B}"/>
              </a:ext>
            </a:extLst>
          </p:cNvPr>
          <p:cNvSpPr/>
          <p:nvPr/>
        </p:nvSpPr>
        <p:spPr>
          <a:xfrm>
            <a:off x="8663114" y="379879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AA97434-70B9-45E8-BC84-F8CB00AAAF4D}"/>
              </a:ext>
            </a:extLst>
          </p:cNvPr>
          <p:cNvCxnSpPr>
            <a:cxnSpLocks/>
          </p:cNvCxnSpPr>
          <p:nvPr/>
        </p:nvCxnSpPr>
        <p:spPr>
          <a:xfrm flipV="1">
            <a:off x="9010300" y="4493169"/>
            <a:ext cx="0" cy="1033387"/>
          </a:xfrm>
          <a:prstGeom prst="line">
            <a:avLst/>
          </a:prstGeom>
          <a:ln w="19050">
            <a:solidFill>
              <a:srgbClr val="FF5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0902CC0C-A0B8-4FF2-8A15-DCEBEE23B351}"/>
              </a:ext>
            </a:extLst>
          </p:cNvPr>
          <p:cNvSpPr/>
          <p:nvPr/>
        </p:nvSpPr>
        <p:spPr>
          <a:xfrm>
            <a:off x="8948179" y="5501423"/>
            <a:ext cx="124240" cy="124240"/>
          </a:xfrm>
          <a:prstGeom prst="ellipse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8E67CA8-3EB1-4349-80F6-D5198E0A4E0A}"/>
              </a:ext>
            </a:extLst>
          </p:cNvPr>
          <p:cNvCxnSpPr>
            <a:cxnSpLocks/>
          </p:cNvCxnSpPr>
          <p:nvPr/>
        </p:nvCxnSpPr>
        <p:spPr>
          <a:xfrm>
            <a:off x="3578917" y="6363040"/>
            <a:ext cx="2048865" cy="0"/>
          </a:xfrm>
          <a:prstGeom prst="line">
            <a:avLst/>
          </a:prstGeom>
          <a:ln w="19050">
            <a:solidFill>
              <a:srgbClr val="52C9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EA4B5EF-DBAF-4D2F-8AB6-EB341649E83C}"/>
              </a:ext>
            </a:extLst>
          </p:cNvPr>
          <p:cNvCxnSpPr>
            <a:cxnSpLocks/>
          </p:cNvCxnSpPr>
          <p:nvPr/>
        </p:nvCxnSpPr>
        <p:spPr>
          <a:xfrm>
            <a:off x="8058865" y="6363040"/>
            <a:ext cx="2048865" cy="0"/>
          </a:xfrm>
          <a:prstGeom prst="line">
            <a:avLst/>
          </a:prstGeom>
          <a:ln w="19050">
            <a:solidFill>
              <a:srgbClr val="FF5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7915C6C8-B5E3-46D1-A2CD-906A252082C4}"/>
              </a:ext>
            </a:extLst>
          </p:cNvPr>
          <p:cNvSpPr txBox="1"/>
          <p:nvPr/>
        </p:nvSpPr>
        <p:spPr>
          <a:xfrm>
            <a:off x="4174958" y="931363"/>
            <a:ext cx="5496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2692400" y="944880"/>
            <a:ext cx="635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lgerian" pitchFamily="82" charset="0"/>
              </a:rPr>
              <a:t>           ADMIN FLOW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6156960" y="2255520"/>
            <a:ext cx="1737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ADMIN</a:t>
            </a:r>
          </a:p>
        </p:txBody>
      </p:sp>
      <p:sp>
        <p:nvSpPr>
          <p:cNvPr id="89" name="Oval 88"/>
          <p:cNvSpPr/>
          <p:nvPr/>
        </p:nvSpPr>
        <p:spPr>
          <a:xfrm>
            <a:off x="6136640" y="3027680"/>
            <a:ext cx="1239520" cy="3657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6197600" y="3017520"/>
            <a:ext cx="111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  LOGIN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E891F11-C5FB-4353-93C9-CA42D78432CB}"/>
              </a:ext>
            </a:extLst>
          </p:cNvPr>
          <p:cNvCxnSpPr>
            <a:cxnSpLocks/>
            <a:endCxn id="97" idx="0"/>
          </p:cNvCxnSpPr>
          <p:nvPr/>
        </p:nvCxnSpPr>
        <p:spPr>
          <a:xfrm rot="16200000" flipH="1">
            <a:off x="6032649" y="4760163"/>
            <a:ext cx="1457039" cy="5159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0D0199C5-D8EE-4CFF-8E6B-1B3AC887A281}"/>
              </a:ext>
            </a:extLst>
          </p:cNvPr>
          <p:cNvSpPr/>
          <p:nvPr/>
        </p:nvSpPr>
        <p:spPr>
          <a:xfrm>
            <a:off x="6701628" y="5491263"/>
            <a:ext cx="124240" cy="12424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47F86694-DB30-4196-BE70-3B5E3278021A}"/>
              </a:ext>
            </a:extLst>
          </p:cNvPr>
          <p:cNvSpPr/>
          <p:nvPr/>
        </p:nvSpPr>
        <p:spPr>
          <a:xfrm>
            <a:off x="10987689" y="4060893"/>
            <a:ext cx="190500" cy="190500"/>
          </a:xfrm>
          <a:prstGeom prst="ellipse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101" name="Circle: Hollow 74">
            <a:extLst>
              <a:ext uri="{FF2B5EF4-FFF2-40B4-BE49-F238E27FC236}">
                <a16:creationId xmlns:a16="http://schemas.microsoft.com/office/drawing/2014/main" id="{6115DB5C-D181-48FC-85B7-6C0DCB4951B6}"/>
              </a:ext>
            </a:extLst>
          </p:cNvPr>
          <p:cNvSpPr/>
          <p:nvPr/>
        </p:nvSpPr>
        <p:spPr>
          <a:xfrm>
            <a:off x="10858466" y="3951990"/>
            <a:ext cx="428626" cy="428626"/>
          </a:xfrm>
          <a:prstGeom prst="donut">
            <a:avLst>
              <a:gd name="adj" fmla="val 5281"/>
            </a:avLst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102" name="Circle: Hollow 75">
            <a:extLst>
              <a:ext uri="{FF2B5EF4-FFF2-40B4-BE49-F238E27FC236}">
                <a16:creationId xmlns:a16="http://schemas.microsoft.com/office/drawing/2014/main" id="{08365D7B-6052-4B01-8C77-1C055E38348B}"/>
              </a:ext>
            </a:extLst>
          </p:cNvPr>
          <p:cNvSpPr/>
          <p:nvPr/>
        </p:nvSpPr>
        <p:spPr>
          <a:xfrm>
            <a:off x="10725594" y="380895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104" name="Arc 103">
            <a:extLst>
              <a:ext uri="{FF2B5EF4-FFF2-40B4-BE49-F238E27FC236}">
                <a16:creationId xmlns:a16="http://schemas.microsoft.com/office/drawing/2014/main" id="{A29CE290-7729-4E8C-9738-2BE3912C5D40}"/>
              </a:ext>
            </a:extLst>
          </p:cNvPr>
          <p:cNvSpPr/>
          <p:nvPr/>
        </p:nvSpPr>
        <p:spPr>
          <a:xfrm>
            <a:off x="10592878" y="368640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2AA97434-70B9-45E8-BC84-F8CB00AAAF4D}"/>
              </a:ext>
            </a:extLst>
          </p:cNvPr>
          <p:cNvCxnSpPr>
            <a:cxnSpLocks/>
          </p:cNvCxnSpPr>
          <p:nvPr/>
        </p:nvCxnSpPr>
        <p:spPr>
          <a:xfrm flipV="1">
            <a:off x="11062620" y="4483009"/>
            <a:ext cx="0" cy="1033387"/>
          </a:xfrm>
          <a:prstGeom prst="line">
            <a:avLst/>
          </a:prstGeom>
          <a:ln w="19050">
            <a:solidFill>
              <a:srgbClr val="FF59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Oval 105">
            <a:extLst>
              <a:ext uri="{FF2B5EF4-FFF2-40B4-BE49-F238E27FC236}">
                <a16:creationId xmlns:a16="http://schemas.microsoft.com/office/drawing/2014/main" id="{0902CC0C-A0B8-4FF2-8A15-DCEBEE23B351}"/>
              </a:ext>
            </a:extLst>
          </p:cNvPr>
          <p:cNvSpPr/>
          <p:nvPr/>
        </p:nvSpPr>
        <p:spPr>
          <a:xfrm>
            <a:off x="11000499" y="5481103"/>
            <a:ext cx="124240" cy="124240"/>
          </a:xfrm>
          <a:prstGeom prst="ellipse">
            <a:avLst/>
          </a:prstGeom>
          <a:solidFill>
            <a:srgbClr val="FF5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389806D0-1ADB-4AB4-A5BB-1647D3616BE3}"/>
              </a:ext>
            </a:extLst>
          </p:cNvPr>
          <p:cNvSpPr/>
          <p:nvPr/>
        </p:nvSpPr>
        <p:spPr>
          <a:xfrm>
            <a:off x="2106658" y="4071053"/>
            <a:ext cx="190500" cy="190500"/>
          </a:xfrm>
          <a:prstGeom prst="ellipse">
            <a:avLst/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108" name="Circle: Hollow 33">
            <a:extLst>
              <a:ext uri="{FF2B5EF4-FFF2-40B4-BE49-F238E27FC236}">
                <a16:creationId xmlns:a16="http://schemas.microsoft.com/office/drawing/2014/main" id="{75790402-5A6C-48F9-8A1B-E528676DD5BE}"/>
              </a:ext>
            </a:extLst>
          </p:cNvPr>
          <p:cNvSpPr/>
          <p:nvPr/>
        </p:nvSpPr>
        <p:spPr>
          <a:xfrm>
            <a:off x="1987595" y="3951990"/>
            <a:ext cx="428626" cy="428626"/>
          </a:xfrm>
          <a:prstGeom prst="donut">
            <a:avLst>
              <a:gd name="adj" fmla="val 5281"/>
            </a:avLst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109" name="Circle: Hollow 34">
            <a:extLst>
              <a:ext uri="{FF2B5EF4-FFF2-40B4-BE49-F238E27FC236}">
                <a16:creationId xmlns:a16="http://schemas.microsoft.com/office/drawing/2014/main" id="{EED9F583-A109-4F6A-820E-B3C4F21B522E}"/>
              </a:ext>
            </a:extLst>
          </p:cNvPr>
          <p:cNvSpPr/>
          <p:nvPr/>
        </p:nvSpPr>
        <p:spPr>
          <a:xfrm>
            <a:off x="1844563" y="3819118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  <p:sp>
        <p:nvSpPr>
          <p:cNvPr id="112" name="Arc 111">
            <a:extLst>
              <a:ext uri="{FF2B5EF4-FFF2-40B4-BE49-F238E27FC236}">
                <a16:creationId xmlns:a16="http://schemas.microsoft.com/office/drawing/2014/main" id="{DF02037F-1958-4028-9BA4-B733CB3CDE02}"/>
              </a:ext>
            </a:extLst>
          </p:cNvPr>
          <p:cNvSpPr/>
          <p:nvPr/>
        </p:nvSpPr>
        <p:spPr>
          <a:xfrm>
            <a:off x="1732167" y="3716882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02A8DED6-D15A-4D6E-ACD0-A35B48651EB7}"/>
              </a:ext>
            </a:extLst>
          </p:cNvPr>
          <p:cNvCxnSpPr>
            <a:cxnSpLocks/>
          </p:cNvCxnSpPr>
          <p:nvPr/>
        </p:nvCxnSpPr>
        <p:spPr>
          <a:xfrm flipV="1">
            <a:off x="2191749" y="4483009"/>
            <a:ext cx="0" cy="1033387"/>
          </a:xfrm>
          <a:prstGeom prst="line">
            <a:avLst/>
          </a:prstGeom>
          <a:ln w="19050">
            <a:solidFill>
              <a:srgbClr val="52C9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Oval 113">
            <a:extLst>
              <a:ext uri="{FF2B5EF4-FFF2-40B4-BE49-F238E27FC236}">
                <a16:creationId xmlns:a16="http://schemas.microsoft.com/office/drawing/2014/main" id="{0D0199C5-D8EE-4CFF-8E6B-1B3AC887A281}"/>
              </a:ext>
            </a:extLst>
          </p:cNvPr>
          <p:cNvSpPr/>
          <p:nvPr/>
        </p:nvSpPr>
        <p:spPr>
          <a:xfrm>
            <a:off x="2129628" y="5531903"/>
            <a:ext cx="124240" cy="124240"/>
          </a:xfrm>
          <a:prstGeom prst="ellipse">
            <a:avLst/>
          </a:prstGeom>
          <a:solidFill>
            <a:srgbClr val="52C9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Tw Cen MT" panose="020B0602020104020603" pitchFamily="34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046480" y="5699760"/>
            <a:ext cx="1808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 VIEW RECIPES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116" name="TextBox 115"/>
          <p:cNvSpPr txBox="1"/>
          <p:nvPr/>
        </p:nvSpPr>
        <p:spPr>
          <a:xfrm>
            <a:off x="3647440" y="5679440"/>
            <a:ext cx="1554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EDIT RECIPE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117" name="TextBox 116"/>
          <p:cNvSpPr txBox="1"/>
          <p:nvPr/>
        </p:nvSpPr>
        <p:spPr>
          <a:xfrm>
            <a:off x="5842000" y="5699760"/>
            <a:ext cx="173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ADD RECIPES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7843520" y="5689600"/>
            <a:ext cx="229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REMOVE RECIPES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10556240" y="5689600"/>
            <a:ext cx="130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itchFamily="18" charset="0"/>
                <a:cs typeface="Times New Roman" pitchFamily="18" charset="0"/>
              </a:rPr>
              <a:t>LOGOUT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342719"/>
      </p:ext>
    </p:extLst>
  </p:cSld>
  <p:clrMapOvr>
    <a:masterClrMapping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1058</TotalTime>
  <Words>449</Words>
  <Application>Microsoft Office PowerPoint</Application>
  <PresentationFormat>Widescreen</PresentationFormat>
  <Paragraphs>95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Algerian</vt:lpstr>
      <vt:lpstr>Arial Black</vt:lpstr>
      <vt:lpstr>Calibri</vt:lpstr>
      <vt:lpstr>Calibri Light</vt:lpstr>
      <vt:lpstr>Times New Roman</vt:lpstr>
      <vt:lpstr>Tw Cen MT</vt:lpstr>
      <vt:lpstr>Wingdings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Mr. Zaman</dc:creator>
  <cp:lastModifiedBy>Mohan Kumar B C</cp:lastModifiedBy>
  <cp:revision>75</cp:revision>
  <dcterms:created xsi:type="dcterms:W3CDTF">2020-09-29T10:58:38Z</dcterms:created>
  <dcterms:modified xsi:type="dcterms:W3CDTF">2022-05-18T05:55:18Z</dcterms:modified>
</cp:coreProperties>
</file>

<file path=docProps/thumbnail.jpeg>
</file>